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8" r:id="rId3"/>
    <p:sldId id="283" r:id="rId4"/>
    <p:sldId id="302" r:id="rId5"/>
    <p:sldId id="293" r:id="rId6"/>
    <p:sldId id="317" r:id="rId7"/>
    <p:sldId id="318" r:id="rId8"/>
    <p:sldId id="287" r:id="rId9"/>
    <p:sldId id="308" r:id="rId10"/>
    <p:sldId id="319" r:id="rId11"/>
    <p:sldId id="309" r:id="rId12"/>
    <p:sldId id="305" r:id="rId13"/>
    <p:sldId id="303" r:id="rId14"/>
    <p:sldId id="304" r:id="rId15"/>
    <p:sldId id="310" r:id="rId16"/>
    <p:sldId id="296" r:id="rId17"/>
    <p:sldId id="311" r:id="rId18"/>
    <p:sldId id="312" r:id="rId19"/>
    <p:sldId id="320" r:id="rId20"/>
    <p:sldId id="313" r:id="rId21"/>
    <p:sldId id="314" r:id="rId22"/>
    <p:sldId id="289" r:id="rId23"/>
    <p:sldId id="322" r:id="rId24"/>
    <p:sldId id="321" r:id="rId25"/>
    <p:sldId id="323" r:id="rId26"/>
    <p:sldId id="315" r:id="rId27"/>
    <p:sldId id="316" r:id="rId2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A353C"/>
    <a:srgbClr val="F05120"/>
    <a:srgbClr val="005C4A"/>
    <a:srgbClr val="EFCACA"/>
    <a:srgbClr val="579488"/>
    <a:srgbClr val="9DD526"/>
    <a:srgbClr val="FB3803"/>
    <a:srgbClr val="EF536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9" autoAdjust="0"/>
    <p:restoredTop sz="96331" autoAdjust="0"/>
  </p:normalViewPr>
  <p:slideViewPr>
    <p:cSldViewPr>
      <p:cViewPr varScale="1">
        <p:scale>
          <a:sx n="94" d="100"/>
          <a:sy n="94" d="100"/>
        </p:scale>
        <p:origin x="-912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Teks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“MTK” </a:t>
            </a:r>
            <a:r>
              <a:rPr lang="en-US" dirty="0" err="1"/>
              <a:t>diubah</a:t>
            </a:r>
            <a:r>
              <a:rPr lang="en-US" baseline="0" dirty="0"/>
              <a:t> </a:t>
            </a:r>
            <a:r>
              <a:rPr lang="en-US" baseline="0" dirty="0" err="1"/>
              <a:t>sesuai</a:t>
            </a:r>
            <a:r>
              <a:rPr lang="en-US" baseline="0" dirty="0"/>
              <a:t> cover </a:t>
            </a:r>
            <a:r>
              <a:rPr lang="en-US" baseline="0" dirty="0" err="1"/>
              <a:t>dan</a:t>
            </a:r>
            <a:r>
              <a:rPr lang="en-US" baseline="0" dirty="0"/>
              <a:t> </a:t>
            </a:r>
            <a:r>
              <a:rPr lang="en-US" baseline="0" dirty="0" err="1"/>
              <a:t>tingkat</a:t>
            </a:r>
            <a:r>
              <a:rPr lang="en-US" baseline="0" dirty="0"/>
              <a:t> </a:t>
            </a:r>
            <a:r>
              <a:rPr lang="en-US" baseline="0" dirty="0" err="1"/>
              <a:t>kelas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0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862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4/28/2023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"/>
            <a:ext cx="9144000" cy="5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5" Type="http://schemas.microsoft.com/office/2007/relationships/hdphoto" Target="../media/hdphoto1.wdp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68165" y="2977351"/>
            <a:ext cx="2379498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SMA/MA KELAS XI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CA353C"/>
                </a:solidFill>
                <a:cs typeface="Arial" pitchFamily="34" charset="0"/>
              </a:rPr>
              <a:t>MATEMATIKA</a:t>
            </a:r>
          </a:p>
        </p:txBody>
      </p:sp>
      <p:sp>
        <p:nvSpPr>
          <p:cNvPr id="13" name="Cube 12"/>
          <p:cNvSpPr/>
          <p:nvPr/>
        </p:nvSpPr>
        <p:spPr>
          <a:xfrm>
            <a:off x="1251549" y="895351"/>
            <a:ext cx="2269429" cy="2971800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33B6860-F7E3-43D3-BED2-6BD9F08837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549" y="948963"/>
            <a:ext cx="2197251" cy="291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5DB05E8-A8A9-2DB4-51EB-27EF6D0A5DF4}"/>
              </a:ext>
            </a:extLst>
          </p:cNvPr>
          <p:cNvSpPr txBox="1"/>
          <p:nvPr/>
        </p:nvSpPr>
        <p:spPr>
          <a:xfrm>
            <a:off x="391483" y="209550"/>
            <a:ext cx="2580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Hubungan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antarsudut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D3008F27-DC31-4ABF-A910-E49B837DA503}"/>
              </a:ext>
            </a:extLst>
          </p:cNvPr>
          <p:cNvGrpSpPr/>
          <p:nvPr/>
        </p:nvGrpSpPr>
        <p:grpSpPr>
          <a:xfrm>
            <a:off x="152400" y="666750"/>
            <a:ext cx="1428605" cy="481122"/>
            <a:chOff x="400195" y="2319228"/>
            <a:chExt cx="1428605" cy="481122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xmlns="" id="{DEEA2C7D-407D-48C7-867D-57AC2E16E4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7E2DF50E-5673-41C6-A255-68DC2B5A4E20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xmlns="" id="{6BB6E28C-135A-471D-AA02-C6BB9710F12B}"/>
                  </a:ext>
                </a:extLst>
              </p:cNvPr>
              <p:cNvSpPr txBox="1"/>
              <p:nvPr/>
            </p:nvSpPr>
            <p:spPr>
              <a:xfrm>
                <a:off x="391483" y="1266518"/>
                <a:ext cx="3875717" cy="4031873"/>
              </a:xfrm>
              <a:prstGeom prst="rect">
                <a:avLst/>
              </a:prstGeom>
              <a:noFill/>
            </p:spPr>
            <p:txBody>
              <a:bodyPr wrap="square" numCol="1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Berdasarkan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gambar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samping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342900" indent="-342900">
                  <a:buFont typeface="+mj-lt"/>
                  <a:buAutoNum type="alphaLcPeriod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</m:oMath>
                </a14:m>
                <a:r>
                  <a:rPr lang="en-US" sz="1600" b="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1600" b="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lphaLcPeriod" startAt="2"/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x.</a:t>
                </a:r>
              </a:p>
              <a:p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342900" indent="-342900">
                  <a:buFont typeface="+mj-lt"/>
                  <a:buAutoNum type="alphaLcPeriod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DAB +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=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180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180</a:t>
                </a:r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83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C 	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180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	          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C 	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83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lphaLcPeriod" startAt="2"/>
                </a:pPr>
                <a:r>
                  <a:rPr lang="en-ID" sz="16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         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B +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D 	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180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(6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 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(8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+ 1)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 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180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14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= 180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	x	=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</a:t>
                </a:r>
              </a:p>
              <a:p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BB6E28C-135A-471D-AA02-C6BB9710F1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483" y="1266518"/>
                <a:ext cx="3875717" cy="4031873"/>
              </a:xfrm>
              <a:prstGeom prst="rect">
                <a:avLst/>
              </a:prstGeom>
              <a:blipFill>
                <a:blip r:embed="rId3"/>
                <a:stretch>
                  <a:fillRect l="-786" t="-4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A8F46308-7F32-4980-A038-AD1E8BB5FCB0}"/>
              </a:ext>
            </a:extLst>
          </p:cNvPr>
          <p:cNvGrpSpPr/>
          <p:nvPr/>
        </p:nvGrpSpPr>
        <p:grpSpPr>
          <a:xfrm>
            <a:off x="4579360" y="1147872"/>
            <a:ext cx="3209879" cy="1607977"/>
            <a:chOff x="4486322" y="465511"/>
            <a:chExt cx="3209879" cy="1607977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3B8ADF67-6050-4D85-A692-E7088549F725}"/>
                </a:ext>
              </a:extLst>
            </p:cNvPr>
            <p:cNvGrpSpPr/>
            <p:nvPr/>
          </p:nvGrpSpPr>
          <p:grpSpPr>
            <a:xfrm>
              <a:off x="4696004" y="465511"/>
              <a:ext cx="1837946" cy="1607977"/>
              <a:chOff x="1428365" y="1049872"/>
              <a:chExt cx="2639178" cy="2283879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xmlns="" id="{82CA5920-4420-4B92-8445-F36D2557700C}"/>
                  </a:ext>
                </a:extLst>
              </p:cNvPr>
              <p:cNvGrpSpPr/>
              <p:nvPr/>
            </p:nvGrpSpPr>
            <p:grpSpPr>
              <a:xfrm>
                <a:off x="1799613" y="1393373"/>
                <a:ext cx="2176444" cy="1940378"/>
                <a:chOff x="3216131" y="2821164"/>
                <a:chExt cx="1521975" cy="1347576"/>
              </a:xfrm>
            </p:grpSpPr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xmlns="" id="{7929C1B0-B874-4844-8EA0-821FB9440672}"/>
                    </a:ext>
                  </a:extLst>
                </p:cNvPr>
                <p:cNvGrpSpPr/>
                <p:nvPr/>
              </p:nvGrpSpPr>
              <p:grpSpPr>
                <a:xfrm>
                  <a:off x="3216131" y="2821164"/>
                  <a:ext cx="1521975" cy="1347576"/>
                  <a:chOff x="4116825" y="3149202"/>
                  <a:chExt cx="1521975" cy="1347576"/>
                </a:xfrm>
              </p:grpSpPr>
              <p:sp>
                <p:nvSpPr>
                  <p:cNvPr id="41" name="Flowchart: Connector 40">
                    <a:extLst>
                      <a:ext uri="{FF2B5EF4-FFF2-40B4-BE49-F238E27FC236}">
                        <a16:creationId xmlns:a16="http://schemas.microsoft.com/office/drawing/2014/main" xmlns="" id="{7D11EA71-CB21-486E-BCAD-CB802F38AA0F}"/>
                      </a:ext>
                    </a:extLst>
                  </p:cNvPr>
                  <p:cNvSpPr/>
                  <p:nvPr/>
                </p:nvSpPr>
                <p:spPr>
                  <a:xfrm>
                    <a:off x="4267200" y="3149202"/>
                    <a:ext cx="1371600" cy="1347576"/>
                  </a:xfrm>
                  <a:prstGeom prst="flowChartConnector">
                    <a:avLst/>
                  </a:prstGeom>
                  <a:ln w="38100"/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42" name="Straight Connector 41">
                    <a:extLst>
                      <a:ext uri="{FF2B5EF4-FFF2-40B4-BE49-F238E27FC236}">
                        <a16:creationId xmlns:a16="http://schemas.microsoft.com/office/drawing/2014/main" xmlns="" id="{21041437-681A-4E6F-8809-C04E6689DB5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282127" y="3767496"/>
                    <a:ext cx="113283" cy="413487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3" name="Rectangle 42">
                    <a:extLst>
                      <a:ext uri="{FF2B5EF4-FFF2-40B4-BE49-F238E27FC236}">
                        <a16:creationId xmlns:a16="http://schemas.microsoft.com/office/drawing/2014/main" xmlns="" id="{F3748796-D1DF-4680-8EEA-2C1CF2F70F3E}"/>
                      </a:ext>
                    </a:extLst>
                  </p:cNvPr>
                  <p:cNvSpPr/>
                  <p:nvPr/>
                </p:nvSpPr>
                <p:spPr>
                  <a:xfrm>
                    <a:off x="4242812" y="4165319"/>
                    <a:ext cx="191911" cy="192373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1200" i="1" dirty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A</a:t>
                    </a:r>
                  </a:p>
                </p:txBody>
              </p:sp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xmlns="" id="{8A4F5BD4-3834-4FC2-A337-65BD64E50684}"/>
                      </a:ext>
                    </a:extLst>
                  </p:cNvPr>
                  <p:cNvSpPr/>
                  <p:nvPr/>
                </p:nvSpPr>
                <p:spPr>
                  <a:xfrm>
                    <a:off x="4116825" y="3574477"/>
                    <a:ext cx="195274" cy="192373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1200" i="1" dirty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D</a:t>
                    </a:r>
                  </a:p>
                </p:txBody>
              </p:sp>
            </p:grp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xmlns="" id="{4CD6DEDC-AD81-4B72-AAE6-C4CDE2C37A7D}"/>
                    </a:ext>
                  </a:extLst>
                </p:cNvPr>
                <p:cNvSpPr/>
                <p:nvPr/>
              </p:nvSpPr>
              <p:spPr>
                <a:xfrm>
                  <a:off x="3925509" y="3414709"/>
                  <a:ext cx="247717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200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O</a:t>
                  </a:r>
                </a:p>
              </p:txBody>
            </p:sp>
          </p:grp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xmlns="" id="{A99A0ADC-45AB-4FDC-BA05-B25DC1973D1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25325" y="1450113"/>
                <a:ext cx="860837" cy="85066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xmlns="" id="{86B27C48-5861-44BB-9F84-9B3C08F54E9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428365" y="2868831"/>
                <a:ext cx="2392828" cy="2041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xmlns="" id="{202322B9-4D0A-48B1-854D-2A1C72857E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86288" y="1435029"/>
                <a:ext cx="947937" cy="141946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xmlns="" id="{4A403FB8-EE52-4D7E-8DE8-988BEC477CA6}"/>
                  </a:ext>
                </a:extLst>
              </p:cNvPr>
              <p:cNvSpPr/>
              <p:nvPr/>
            </p:nvSpPr>
            <p:spPr>
              <a:xfrm>
                <a:off x="3793108" y="2678626"/>
                <a:ext cx="274435" cy="276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i="1" dirty="0">
                    <a:solidFill>
                      <a:schemeClr val="tx2">
                        <a:lumMod val="50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xmlns="" id="{666525A5-6C03-4FE4-8100-AAD3FB3399C4}"/>
                  </a:ext>
                </a:extLst>
              </p:cNvPr>
              <p:cNvSpPr/>
              <p:nvPr/>
            </p:nvSpPr>
            <p:spPr>
              <a:xfrm>
                <a:off x="2790566" y="1049872"/>
                <a:ext cx="274435" cy="276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i="1" dirty="0">
                    <a:solidFill>
                      <a:schemeClr val="tx2">
                        <a:lumMod val="50000"/>
                      </a:schemeClr>
                    </a:solidFill>
                  </a:rPr>
                  <a:t>C</a:t>
                </a:r>
              </a:p>
            </p:txBody>
          </p:sp>
        </p:grpSp>
        <p:cxnSp>
          <p:nvCxnSpPr>
            <p:cNvPr id="13" name="Connector: Curved 12">
              <a:extLst>
                <a:ext uri="{FF2B5EF4-FFF2-40B4-BE49-F238E27FC236}">
                  <a16:creationId xmlns:a16="http://schemas.microsoft.com/office/drawing/2014/main" xmlns="" id="{72E323DD-7922-44FA-8261-10F15596E989}"/>
                </a:ext>
              </a:extLst>
            </p:cNvPr>
            <p:cNvCxnSpPr/>
            <p:nvPr/>
          </p:nvCxnSpPr>
          <p:spPr>
            <a:xfrm flipV="1">
              <a:off x="6342831" y="1449480"/>
              <a:ext cx="591369" cy="232536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xmlns="" id="{D4BAF65A-4AFD-46B7-9D74-CCD13DB6CB8A}"/>
                    </a:ext>
                  </a:extLst>
                </p:cNvPr>
                <p:cNvSpPr txBox="1"/>
                <p:nvPr/>
              </p:nvSpPr>
              <p:spPr>
                <a:xfrm>
                  <a:off x="6923123" y="1310980"/>
                  <a:ext cx="77307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D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(6</a:t>
                  </a:r>
                  <a:r>
                    <a:rPr lang="en-ID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</a:t>
                  </a:r>
                  <a14:m>
                    <m:oMath xmlns:m="http://schemas.openxmlformats.org/officeDocument/2006/math">
                      <m:r>
                        <a:rPr lang="en-ID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a14:m>
                  <a:r>
                    <a:rPr lang="en-ID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3)</a:t>
                  </a:r>
                  <a14:m>
                    <m:oMath xmlns:m="http://schemas.openxmlformats.org/officeDocument/2006/math">
                      <m:r>
                        <a:rPr lang="en-ID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°</m:t>
                      </m:r>
                    </m:oMath>
                  </a14:m>
                  <a:r>
                    <a:rPr lang="en-ID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D4BAF65A-4AFD-46B7-9D74-CCD13DB6CB8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23123" y="1310980"/>
                  <a:ext cx="773078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787" t="-2222" b="-1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xmlns="" id="{3FBB19E7-5107-45A2-A64C-2D2E1377A56F}"/>
                    </a:ext>
                  </a:extLst>
                </p:cNvPr>
                <p:cNvSpPr txBox="1"/>
                <p:nvPr/>
              </p:nvSpPr>
              <p:spPr>
                <a:xfrm>
                  <a:off x="4486322" y="755465"/>
                  <a:ext cx="77821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D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(8</a:t>
                  </a:r>
                  <a:r>
                    <a:rPr lang="en-ID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 </a:t>
                  </a:r>
                  <a14:m>
                    <m:oMath xmlns:m="http://schemas.openxmlformats.org/officeDocument/2006/math">
                      <m:r>
                        <a:rPr lang="en-US" sz="1200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</m:oMath>
                  </a14:m>
                  <a:r>
                    <a:rPr lang="en-ID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1)</a:t>
                  </a:r>
                  <a14:m>
                    <m:oMath xmlns:m="http://schemas.openxmlformats.org/officeDocument/2006/math">
                      <m:r>
                        <a:rPr lang="en-ID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°</m:t>
                      </m:r>
                    </m:oMath>
                  </a14:m>
                  <a:r>
                    <a:rPr lang="en-ID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3FBB19E7-5107-45A2-A64C-2D2E1377A5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86322" y="755465"/>
                  <a:ext cx="778217" cy="276999"/>
                </a:xfrm>
                <a:prstGeom prst="rect">
                  <a:avLst/>
                </a:prstGeom>
                <a:blipFill>
                  <a:blip r:embed="rId5"/>
                  <a:stretch>
                    <a:fillRect t="-2222" b="-1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7" name="Connector: Curved 46">
              <a:extLst>
                <a:ext uri="{FF2B5EF4-FFF2-40B4-BE49-F238E27FC236}">
                  <a16:creationId xmlns:a16="http://schemas.microsoft.com/office/drawing/2014/main" xmlns="" id="{7C15AEC2-A990-46D7-BF30-A392B8F763FB}"/>
                </a:ext>
              </a:extLst>
            </p:cNvPr>
            <p:cNvCxnSpPr>
              <a:cxnSpLocks/>
              <a:stCxn id="41" idx="2"/>
            </p:cNvCxnSpPr>
            <p:nvPr/>
          </p:nvCxnSpPr>
          <p:spPr>
            <a:xfrm rot="10800000">
              <a:off x="4823439" y="988724"/>
              <a:ext cx="280861" cy="401699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Arc 48">
              <a:extLst>
                <a:ext uri="{FF2B5EF4-FFF2-40B4-BE49-F238E27FC236}">
                  <a16:creationId xmlns:a16="http://schemas.microsoft.com/office/drawing/2014/main" xmlns="" id="{778E4747-095F-4AF4-AAB6-F4339F338174}"/>
                </a:ext>
              </a:extLst>
            </p:cNvPr>
            <p:cNvSpPr/>
            <p:nvPr/>
          </p:nvSpPr>
          <p:spPr>
            <a:xfrm flipH="1">
              <a:off x="4951971" y="1505466"/>
              <a:ext cx="325955" cy="443295"/>
            </a:xfrm>
            <a:prstGeom prst="arc">
              <a:avLst>
                <a:gd name="adj1" fmla="val 15551438"/>
                <a:gd name="adj2" fmla="val 748254"/>
              </a:avLst>
            </a:prstGeom>
            <a:ln w="12700"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xmlns="" id="{A138A5C7-1553-4EF0-BA3F-F54D5BB47BF7}"/>
                    </a:ext>
                  </a:extLst>
                </p:cNvPr>
                <p:cNvSpPr/>
                <p:nvPr/>
              </p:nvSpPr>
              <p:spPr>
                <a:xfrm>
                  <a:off x="4498751" y="1740618"/>
                  <a:ext cx="440326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ID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83</a:t>
                  </a:r>
                  <a14:m>
                    <m:oMath xmlns:m="http://schemas.openxmlformats.org/officeDocument/2006/math">
                      <m:r>
                        <a:rPr lang="en-ID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°</m:t>
                      </m:r>
                    </m:oMath>
                  </a14:m>
                  <a:r>
                    <a:rPr lang="en-ID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A138A5C7-1553-4EF0-BA3F-F54D5BB47BF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98751" y="1740618"/>
                  <a:ext cx="440326" cy="276999"/>
                </a:xfrm>
                <a:prstGeom prst="rect">
                  <a:avLst/>
                </a:prstGeom>
                <a:blipFill>
                  <a:blip r:embed="rId6"/>
                  <a:stretch>
                    <a:fillRect b="-152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1" name="Connector: Curved 50">
              <a:extLst>
                <a:ext uri="{FF2B5EF4-FFF2-40B4-BE49-F238E27FC236}">
                  <a16:creationId xmlns:a16="http://schemas.microsoft.com/office/drawing/2014/main" xmlns="" id="{8317CD2A-3CFC-4A66-B6D7-468B29B60EC3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813852" y="1717510"/>
              <a:ext cx="354657" cy="188232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498025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123232"/>
            <a:ext cx="7345679" cy="465691"/>
            <a:chOff x="0" y="123232"/>
            <a:chExt cx="3922450" cy="46569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810000" cy="45680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CB7F931D-D90E-1E13-2A09-7657B6BADC18}"/>
                </a:ext>
              </a:extLst>
            </p:cNvPr>
            <p:cNvSpPr txBox="1"/>
            <p:nvPr/>
          </p:nvSpPr>
          <p:spPr>
            <a:xfrm>
              <a:off x="569650" y="123232"/>
              <a:ext cx="33528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2.3 </a:t>
              </a:r>
              <a:r>
                <a:rPr lang="en-ID" sz="2200" b="1" dirty="0" err="1">
                  <a:solidFill>
                    <a:schemeClr val="bg1"/>
                  </a:solidFill>
                </a:rPr>
                <a:t>Sudut</a:t>
              </a:r>
              <a:r>
                <a:rPr lang="en-ID" sz="2200" b="1" dirty="0">
                  <a:solidFill>
                    <a:schemeClr val="bg1"/>
                  </a:solidFill>
                </a:rPr>
                <a:t> Pusat, Panjang </a:t>
              </a:r>
              <a:r>
                <a:rPr lang="en-ID" sz="2200" b="1" dirty="0" err="1">
                  <a:solidFill>
                    <a:schemeClr val="bg1"/>
                  </a:solidFill>
                </a:rPr>
                <a:t>Busur</a:t>
              </a:r>
              <a:r>
                <a:rPr lang="en-ID" sz="2200" b="1" dirty="0">
                  <a:solidFill>
                    <a:schemeClr val="bg1"/>
                  </a:solidFill>
                </a:rPr>
                <a:t>, dan Luas </a:t>
              </a:r>
              <a:r>
                <a:rPr lang="en-ID" sz="2200" b="1" dirty="0" err="1">
                  <a:solidFill>
                    <a:schemeClr val="bg1"/>
                  </a:solidFill>
                </a:rPr>
                <a:t>Juring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8B6260B8-A4E8-407E-83DE-D826392FA007}"/>
              </a:ext>
            </a:extLst>
          </p:cNvPr>
          <p:cNvGrpSpPr/>
          <p:nvPr/>
        </p:nvGrpSpPr>
        <p:grpSpPr>
          <a:xfrm>
            <a:off x="216564" y="713622"/>
            <a:ext cx="6264061" cy="666750"/>
            <a:chOff x="228600" y="-29328"/>
            <a:chExt cx="2488081" cy="666750"/>
          </a:xfrm>
        </p:grpSpPr>
        <p:sp>
          <p:nvSpPr>
            <p:cNvPr id="19" name="Round Same Side Corner Rectangle 9">
              <a:extLst>
                <a:ext uri="{FF2B5EF4-FFF2-40B4-BE49-F238E27FC236}">
                  <a16:creationId xmlns:a16="http://schemas.microsoft.com/office/drawing/2014/main" xmlns="" id="{EA7893C3-819E-48C3-94E4-EE7A5F5483B0}"/>
                </a:ext>
              </a:extLst>
            </p:cNvPr>
            <p:cNvSpPr/>
            <p:nvPr/>
          </p:nvSpPr>
          <p:spPr>
            <a:xfrm flipV="1">
              <a:off x="228600" y="-29328"/>
              <a:ext cx="24384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08F4AF33-63DE-4F1F-BE7A-DD3B40619B7C}"/>
                </a:ext>
              </a:extLst>
            </p:cNvPr>
            <p:cNvSpPr txBox="1"/>
            <p:nvPr/>
          </p:nvSpPr>
          <p:spPr>
            <a:xfrm>
              <a:off x="241163" y="115071"/>
              <a:ext cx="24755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Hubungan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Sudut</a:t>
              </a:r>
              <a:r>
                <a:rPr lang="en-ID" sz="2000" b="1" dirty="0">
                  <a:solidFill>
                    <a:schemeClr val="bg1"/>
                  </a:solidFill>
                </a:rPr>
                <a:t> Pusat, Panjang </a:t>
              </a:r>
              <a:r>
                <a:rPr lang="en-ID" sz="2000" b="1" dirty="0" err="1">
                  <a:solidFill>
                    <a:schemeClr val="bg1"/>
                  </a:solidFill>
                </a:rPr>
                <a:t>Busur</a:t>
              </a:r>
              <a:r>
                <a:rPr lang="en-ID" sz="2000" b="1" dirty="0">
                  <a:solidFill>
                    <a:schemeClr val="bg1"/>
                  </a:solidFill>
                </a:rPr>
                <a:t>, dan Luas </a:t>
              </a:r>
              <a:r>
                <a:rPr lang="en-ID" sz="2000" b="1" dirty="0" err="1">
                  <a:solidFill>
                    <a:schemeClr val="bg1"/>
                  </a:solidFill>
                </a:rPr>
                <a:t>Juring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BB43467-CE49-471C-A680-387DE2BB4EA9}"/>
              </a:ext>
            </a:extLst>
          </p:cNvPr>
          <p:cNvSpPr/>
          <p:nvPr/>
        </p:nvSpPr>
        <p:spPr>
          <a:xfrm>
            <a:off x="216564" y="1544132"/>
            <a:ext cx="6862051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Perhatikan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Berdasarkan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didapat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5379FBB2-96DB-4B51-9954-12A4C8F9FD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615" y="2537589"/>
            <a:ext cx="2065385" cy="1784593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CA81AAD0-D9F9-4CAD-AEE5-15CCE1399A7B}"/>
              </a:ext>
            </a:extLst>
          </p:cNvPr>
          <p:cNvGrpSpPr/>
          <p:nvPr/>
        </p:nvGrpSpPr>
        <p:grpSpPr>
          <a:xfrm>
            <a:off x="2648930" y="2010113"/>
            <a:ext cx="1430958" cy="1454674"/>
            <a:chOff x="2277874" y="2008765"/>
            <a:chExt cx="1430958" cy="145467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A434B81B-701D-44A4-B793-A159B631B3F2}"/>
                </a:ext>
              </a:extLst>
            </p:cNvPr>
            <p:cNvGrpSpPr/>
            <p:nvPr/>
          </p:nvGrpSpPr>
          <p:grpSpPr>
            <a:xfrm>
              <a:off x="2277874" y="2008765"/>
              <a:ext cx="1430958" cy="1454674"/>
              <a:chOff x="1921609" y="1218042"/>
              <a:chExt cx="2085358" cy="2124640"/>
            </a:xfrm>
            <a:noFill/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xmlns="" id="{5B0C9CED-35F3-4165-95F6-C5D4180E7969}"/>
                  </a:ext>
                </a:extLst>
              </p:cNvPr>
              <p:cNvGrpSpPr/>
              <p:nvPr/>
            </p:nvGrpSpPr>
            <p:grpSpPr>
              <a:xfrm>
                <a:off x="2014648" y="1218042"/>
                <a:ext cx="1961405" cy="2115709"/>
                <a:chOff x="3366506" y="2699398"/>
                <a:chExt cx="1371600" cy="1469342"/>
              </a:xfrm>
              <a:grpFill/>
            </p:grpSpPr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xmlns="" id="{EB6CC50F-843E-4F52-844B-C0826885F736}"/>
                    </a:ext>
                  </a:extLst>
                </p:cNvPr>
                <p:cNvGrpSpPr/>
                <p:nvPr/>
              </p:nvGrpSpPr>
              <p:grpSpPr>
                <a:xfrm>
                  <a:off x="3366506" y="2699398"/>
                  <a:ext cx="1371600" cy="1469342"/>
                  <a:chOff x="4267200" y="3027436"/>
                  <a:chExt cx="1371600" cy="1469342"/>
                </a:xfrm>
                <a:grpFill/>
              </p:grpSpPr>
              <p:sp>
                <p:nvSpPr>
                  <p:cNvPr id="24" name="Flowchart: Connector 23">
                    <a:extLst>
                      <a:ext uri="{FF2B5EF4-FFF2-40B4-BE49-F238E27FC236}">
                        <a16:creationId xmlns:a16="http://schemas.microsoft.com/office/drawing/2014/main" xmlns="" id="{4909704B-6DD8-4109-B985-A98519477905}"/>
                      </a:ext>
                    </a:extLst>
                  </p:cNvPr>
                  <p:cNvSpPr/>
                  <p:nvPr/>
                </p:nvSpPr>
                <p:spPr>
                  <a:xfrm>
                    <a:off x="4267200" y="3149202"/>
                    <a:ext cx="1371600" cy="1347576"/>
                  </a:xfrm>
                  <a:prstGeom prst="flowChartConnector">
                    <a:avLst/>
                  </a:prstGeom>
                  <a:grpFill/>
                  <a:ln w="38100"/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25" name="Straight Connector 24">
                    <a:extLst>
                      <a:ext uri="{FF2B5EF4-FFF2-40B4-BE49-F238E27FC236}">
                        <a16:creationId xmlns:a16="http://schemas.microsoft.com/office/drawing/2014/main" xmlns="" id="{C0C8F088-2E00-40C9-A78F-29607B4AB0D3}"/>
                      </a:ext>
                    </a:extLst>
                  </p:cNvPr>
                  <p:cNvCxnSpPr>
                    <a:cxnSpLocks/>
                    <a:stCxn id="24" idx="3"/>
                    <a:endCxn id="24" idx="5"/>
                  </p:cNvCxnSpPr>
                  <p:nvPr/>
                </p:nvCxnSpPr>
                <p:spPr>
                  <a:xfrm>
                    <a:off x="4468066" y="4299430"/>
                    <a:ext cx="969868" cy="0"/>
                  </a:xfrm>
                  <a:prstGeom prst="line">
                    <a:avLst/>
                  </a:prstGeom>
                  <a:grpFill/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" name="Rectangle 26">
                    <a:extLst>
                      <a:ext uri="{FF2B5EF4-FFF2-40B4-BE49-F238E27FC236}">
                        <a16:creationId xmlns:a16="http://schemas.microsoft.com/office/drawing/2014/main" xmlns="" id="{6C881296-0E89-4A56-B99F-428A3DDFC091}"/>
                      </a:ext>
                    </a:extLst>
                  </p:cNvPr>
                  <p:cNvSpPr/>
                  <p:nvPr/>
                </p:nvSpPr>
                <p:spPr>
                  <a:xfrm>
                    <a:off x="5246326" y="3027436"/>
                    <a:ext cx="269872" cy="280973"/>
                  </a:xfrm>
                  <a:prstGeom prst="rect">
                    <a:avLst/>
                  </a:prstGeom>
                  <a:grpFill/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1200" i="1" dirty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P</a:t>
                    </a:r>
                  </a:p>
                </p:txBody>
              </p:sp>
            </p:grp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xmlns="" id="{B785C331-077D-4E98-A707-3A77AF2C60C4}"/>
                    </a:ext>
                  </a:extLst>
                </p:cNvPr>
                <p:cNvSpPr/>
                <p:nvPr/>
              </p:nvSpPr>
              <p:spPr>
                <a:xfrm>
                  <a:off x="3838661" y="3160049"/>
                  <a:ext cx="247717" cy="276999"/>
                </a:xfrm>
                <a:prstGeom prst="rect">
                  <a:avLst/>
                </a:prstGeom>
                <a:grp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200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O</a:t>
                  </a:r>
                </a:p>
              </p:txBody>
            </p:sp>
          </p:grp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xmlns="" id="{41D16B3A-DAA1-4414-A6A0-5D09AF1061E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19102" y="1480270"/>
                <a:ext cx="1095710" cy="155762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xmlns="" id="{45A5B181-FCA8-403E-ADB4-EB97958A37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74440" y="2130950"/>
                <a:ext cx="693462" cy="918639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xmlns="" id="{B89B986E-7180-426B-8240-6D07DA092E83}"/>
                  </a:ext>
                </a:extLst>
              </p:cNvPr>
              <p:cNvSpPr/>
              <p:nvPr/>
            </p:nvSpPr>
            <p:spPr>
              <a:xfrm>
                <a:off x="1921609" y="2938108"/>
                <a:ext cx="460676" cy="404574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i="1" dirty="0">
                    <a:solidFill>
                      <a:schemeClr val="tx2">
                        <a:lumMod val="50000"/>
                      </a:schemeClr>
                    </a:solidFill>
                  </a:rPr>
                  <a:t>M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xmlns="" id="{84A5894A-0DE1-48F3-9AE0-F7EB20FDAFD3}"/>
                  </a:ext>
                </a:extLst>
              </p:cNvPr>
              <p:cNvSpPr/>
              <p:nvPr/>
            </p:nvSpPr>
            <p:spPr>
              <a:xfrm>
                <a:off x="3593012" y="2938108"/>
                <a:ext cx="413955" cy="404574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i="1" dirty="0">
                    <a:solidFill>
                      <a:schemeClr val="tx2">
                        <a:lumMod val="50000"/>
                      </a:schemeClr>
                    </a:solidFill>
                  </a:rPr>
                  <a:t>N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xmlns="" id="{3BD3BFB4-A9DD-4B3B-84C2-DBCA6D980FE2}"/>
                    </a:ext>
                  </a:extLst>
                </p:cNvPr>
                <p:cNvSpPr/>
                <p:nvPr/>
              </p:nvSpPr>
              <p:spPr>
                <a:xfrm>
                  <a:off x="2820320" y="2665250"/>
                  <a:ext cx="328487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t-BR" sz="14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3BD3BFB4-A9DD-4B3B-84C2-DBCA6D980FE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20320" y="2665250"/>
                  <a:ext cx="328487" cy="30777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xmlns="" id="{ADFDA760-F54A-4223-9FA0-AEFC420101D3}"/>
                  </a:ext>
                </a:extLst>
              </p:cNvPr>
              <p:cNvSpPr/>
              <p:nvPr/>
            </p:nvSpPr>
            <p:spPr>
              <a:xfrm>
                <a:off x="640567" y="3766430"/>
                <a:ext cx="5667355" cy="58477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60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𝐵𝑒𝑠𝑎𝑟</m:t>
                          </m:r>
                          <m:r>
                            <a:rPr lang="en-ID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∠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𝑀𝑂𝑁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𝐵𝑒𝑠𝑎𝑟</m:t>
                          </m:r>
                          <m:r>
                            <a:rPr lang="en-ID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∠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𝑀𝑂𝑃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𝑃𝑎𝑛𝑗𝑎𝑛𝑔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𝑏𝑢𝑠𝑢𝑟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𝑀𝑁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𝑃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𝑎𝑛𝑗𝑎𝑛𝑔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𝑏𝑢𝑠𝑢𝑟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𝑀𝑃</m:t>
                          </m:r>
                        </m:den>
                      </m:f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𝐿𝑢𝑎𝑠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𝑗𝑢𝑟𝑖𝑛𝑔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𝑀𝑂𝑁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𝑢𝑎𝑠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𝑗𝑢𝑟𝑖𝑛𝑔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𝑀𝑂𝑃</m:t>
                          </m:r>
                        </m:den>
                      </m:f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ADFDA760-F54A-4223-9FA0-AEFC420101D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567" y="3766430"/>
                <a:ext cx="5667355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39905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0E7D1C8D-59A2-4721-A211-481D856B64B3}"/>
              </a:ext>
            </a:extLst>
          </p:cNvPr>
          <p:cNvSpPr/>
          <p:nvPr/>
        </p:nvSpPr>
        <p:spPr>
          <a:xfrm>
            <a:off x="228600" y="209550"/>
            <a:ext cx="8001000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Selanjutnya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perhatikan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C2D1498-8DBA-4EC7-903D-B9AE2E56D97B}"/>
              </a:ext>
            </a:extLst>
          </p:cNvPr>
          <p:cNvGrpSpPr/>
          <p:nvPr/>
        </p:nvGrpSpPr>
        <p:grpSpPr>
          <a:xfrm>
            <a:off x="2209800" y="819150"/>
            <a:ext cx="1436796" cy="1402432"/>
            <a:chOff x="2341716" y="2054891"/>
            <a:chExt cx="1436796" cy="140243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548BCF41-3C71-48ED-9B7D-F8E221F7497E}"/>
                </a:ext>
              </a:extLst>
            </p:cNvPr>
            <p:cNvGrpSpPr/>
            <p:nvPr/>
          </p:nvGrpSpPr>
          <p:grpSpPr>
            <a:xfrm>
              <a:off x="2341716" y="2054891"/>
              <a:ext cx="1436796" cy="1402432"/>
              <a:chOff x="2014648" y="1285413"/>
              <a:chExt cx="2093867" cy="2048337"/>
            </a:xfrm>
            <a:noFill/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xmlns="" id="{95E7B54C-B1F1-453D-9669-6A15D6002D75}"/>
                  </a:ext>
                </a:extLst>
              </p:cNvPr>
              <p:cNvGrpSpPr/>
              <p:nvPr/>
            </p:nvGrpSpPr>
            <p:grpSpPr>
              <a:xfrm>
                <a:off x="2014648" y="1285413"/>
                <a:ext cx="1961405" cy="2048337"/>
                <a:chOff x="3366506" y="2746187"/>
                <a:chExt cx="1371600" cy="1422553"/>
              </a:xfrm>
              <a:grpFill/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xmlns="" id="{6BC0CE0C-52CB-4266-92AF-4A615F671978}"/>
                    </a:ext>
                  </a:extLst>
                </p:cNvPr>
                <p:cNvGrpSpPr/>
                <p:nvPr/>
              </p:nvGrpSpPr>
              <p:grpSpPr>
                <a:xfrm>
                  <a:off x="3366506" y="2746187"/>
                  <a:ext cx="1371600" cy="1422553"/>
                  <a:chOff x="4267200" y="3074225"/>
                  <a:chExt cx="1371600" cy="1422553"/>
                </a:xfrm>
                <a:grpFill/>
              </p:grpSpPr>
              <p:sp>
                <p:nvSpPr>
                  <p:cNvPr id="14" name="Flowchart: Connector 13">
                    <a:extLst>
                      <a:ext uri="{FF2B5EF4-FFF2-40B4-BE49-F238E27FC236}">
                        <a16:creationId xmlns:a16="http://schemas.microsoft.com/office/drawing/2014/main" xmlns="" id="{8216379F-FEA0-4C40-84A5-F7E478203022}"/>
                      </a:ext>
                    </a:extLst>
                  </p:cNvPr>
                  <p:cNvSpPr/>
                  <p:nvPr/>
                </p:nvSpPr>
                <p:spPr>
                  <a:xfrm>
                    <a:off x="4267200" y="3149202"/>
                    <a:ext cx="1371600" cy="1347576"/>
                  </a:xfrm>
                  <a:prstGeom prst="flowChartConnector">
                    <a:avLst/>
                  </a:prstGeom>
                  <a:grpFill/>
                  <a:ln w="38100"/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5" name="Straight Connector 14">
                    <a:extLst>
                      <a:ext uri="{FF2B5EF4-FFF2-40B4-BE49-F238E27FC236}">
                        <a16:creationId xmlns:a16="http://schemas.microsoft.com/office/drawing/2014/main" xmlns="" id="{887F332C-8D9D-4C42-B2CC-76BBB1F605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827193" y="3858228"/>
                    <a:ext cx="681463" cy="374318"/>
                  </a:xfrm>
                  <a:prstGeom prst="line">
                    <a:avLst/>
                  </a:prstGeom>
                  <a:grpFill/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" name="Rectangle 15">
                    <a:extLst>
                      <a:ext uri="{FF2B5EF4-FFF2-40B4-BE49-F238E27FC236}">
                        <a16:creationId xmlns:a16="http://schemas.microsoft.com/office/drawing/2014/main" xmlns="" id="{0441634A-3C3B-48CA-9D96-B3A8CC1999F0}"/>
                      </a:ext>
                    </a:extLst>
                  </p:cNvPr>
                  <p:cNvSpPr/>
                  <p:nvPr/>
                </p:nvSpPr>
                <p:spPr>
                  <a:xfrm>
                    <a:off x="5315186" y="3074225"/>
                    <a:ext cx="292743" cy="280973"/>
                  </a:xfrm>
                  <a:prstGeom prst="rect">
                    <a:avLst/>
                  </a:prstGeom>
                  <a:grpFill/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1200" i="1" dirty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Q</a:t>
                    </a:r>
                  </a:p>
                </p:txBody>
              </p:sp>
            </p:grp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xmlns="" id="{857D440C-CED5-4FE8-BF6A-6278220181EB}"/>
                    </a:ext>
                  </a:extLst>
                </p:cNvPr>
                <p:cNvSpPr/>
                <p:nvPr/>
              </p:nvSpPr>
              <p:spPr>
                <a:xfrm>
                  <a:off x="3710011" y="3400994"/>
                  <a:ext cx="247717" cy="276999"/>
                </a:xfrm>
                <a:prstGeom prst="rect">
                  <a:avLst/>
                </a:prstGeom>
                <a:grp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200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O</a:t>
                  </a:r>
                </a:p>
              </p:txBody>
            </p:sp>
          </p:grp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xmlns="" id="{E73758F3-FCDB-4ACF-BA01-3AE69E4D7FC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40759" y="1615126"/>
                <a:ext cx="801017" cy="790244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xmlns="" id="{9BBBD991-64B7-4E06-8387-5863D091315D}"/>
                  </a:ext>
                </a:extLst>
              </p:cNvPr>
              <p:cNvSpPr/>
              <p:nvPr/>
            </p:nvSpPr>
            <p:spPr>
              <a:xfrm>
                <a:off x="3722594" y="2769578"/>
                <a:ext cx="385921" cy="404574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i="1" dirty="0">
                    <a:solidFill>
                      <a:schemeClr val="tx2">
                        <a:lumMod val="50000"/>
                      </a:schemeClr>
                    </a:solidFill>
                  </a:rPr>
                  <a:t>P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xmlns="" id="{0AFD3CE9-81EC-4ABE-A2D5-FCBEF8F0D937}"/>
                    </a:ext>
                  </a:extLst>
                </p:cNvPr>
                <p:cNvSpPr/>
                <p:nvPr/>
              </p:nvSpPr>
              <p:spPr>
                <a:xfrm>
                  <a:off x="2952949" y="2676583"/>
                  <a:ext cx="305981" cy="2616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100" i="1" dirty="0">
                            <a:latin typeface="Cambria Math" panose="02040503050406030204" pitchFamily="18" charset="0"/>
                          </a:rPr>
                          <m:t>𝛽</m:t>
                        </m:r>
                      </m:oMath>
                    </m:oMathPara>
                  </a14:m>
                  <a:endParaRPr lang="en-US" sz="1100" dirty="0"/>
                </a:p>
              </p:txBody>
            </p:sp>
          </mc:Choice>
          <mc:Fallback xmlns=""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0AFD3CE9-81EC-4ABE-A2D5-FCBEF8F0D93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52949" y="2676583"/>
                  <a:ext cx="305981" cy="261610"/>
                </a:xfrm>
                <a:prstGeom prst="rect">
                  <a:avLst/>
                </a:prstGeom>
                <a:blipFill>
                  <a:blip r:embed="rId2"/>
                  <a:stretch>
                    <a:fillRect b="-697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xmlns="" id="{8996D21C-AACB-49E6-936D-5B45E6B1BEEB}"/>
                  </a:ext>
                </a:extLst>
              </p:cNvPr>
              <p:cNvSpPr/>
              <p:nvPr/>
            </p:nvSpPr>
            <p:spPr>
              <a:xfrm>
                <a:off x="1584912" y="2433317"/>
                <a:ext cx="2778221" cy="58477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ID" sz="160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𝐵𝑒𝑠𝑎𝑟</m:t>
                          </m:r>
                          <m:r>
                            <a:rPr lang="en-ID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∠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𝑃𝑂𝑄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𝐵𝑒𝑠𝑎𝑟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𝑢𝑑𝑢𝑡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𝑝𝑢𝑡𝑎𝑟</m:t>
                          </m:r>
                        </m:den>
                      </m:f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m:rPr>
                              <m:nor/>
                            </m:rP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360</m:t>
                          </m:r>
                        </m:den>
                      </m:f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996D21C-AACB-49E6-936D-5B45E6B1BE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4912" y="2433317"/>
                <a:ext cx="2778221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xmlns="" id="{4360A8B7-A91D-430B-A347-5FC7DF57E322}"/>
                  </a:ext>
                </a:extLst>
              </p:cNvPr>
              <p:cNvSpPr/>
              <p:nvPr/>
            </p:nvSpPr>
            <p:spPr>
              <a:xfrm>
                <a:off x="739606" y="3229827"/>
                <a:ext cx="4997090" cy="119816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𝑃𝑎𝑛𝑗𝑎𝑛𝑔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𝑏𝑢𝑠𝑢𝑟𝑃𝑄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m:rPr>
                              <m:nor/>
                            </m:rP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360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×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𝑘𝑒𝑙𝑖𝑙𝑖𝑛𝑔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𝑙𝑖𝑛𝑔𝑘𝑎𝑟𝑎𝑛</m:t>
                      </m:r>
                    </m:oMath>
                  </m:oMathPara>
                </a14:m>
                <a:endParaRPr lang="en-US" sz="1600" b="0" dirty="0">
                  <a:solidFill>
                    <a:schemeClr val="tx1"/>
                  </a:solidFill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𝐿𝑢𝑎𝑠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𝑗𝑢𝑟𝑖𝑛𝑔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𝑃𝑂𝑄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ID" sz="1600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m:rPr>
                              <m:nor/>
                            </m:rP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360</m:t>
                          </m:r>
                        </m:den>
                      </m:f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×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𝑙𝑢𝑎𝑠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𝑙𝑖𝑛𝑔𝑘𝑎𝑟𝑎𝑛</m:t>
                      </m:r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360A8B7-A91D-430B-A347-5FC7DF57E32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606" y="3229827"/>
                <a:ext cx="4997090" cy="119816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E7FE1F1C-11FA-444D-B6AC-9942F52408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406" y="1702452"/>
            <a:ext cx="3220952" cy="263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6781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1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E2E29A3F-8689-4BFD-88DA-819CE988D700}"/>
              </a:ext>
            </a:extLst>
          </p:cNvPr>
          <p:cNvGrpSpPr/>
          <p:nvPr/>
        </p:nvGrpSpPr>
        <p:grpSpPr>
          <a:xfrm>
            <a:off x="215519" y="117866"/>
            <a:ext cx="6642481" cy="666750"/>
            <a:chOff x="228600" y="0"/>
            <a:chExt cx="2363755" cy="666750"/>
          </a:xfrm>
        </p:grpSpPr>
        <p:sp>
          <p:nvSpPr>
            <p:cNvPr id="14" name="Round Same Side Corner Rectangle 1">
              <a:extLst>
                <a:ext uri="{FF2B5EF4-FFF2-40B4-BE49-F238E27FC236}">
                  <a16:creationId xmlns:a16="http://schemas.microsoft.com/office/drawing/2014/main" xmlns="" id="{8699AA58-24B2-4657-A93E-2A7C71F480D8}"/>
                </a:ext>
              </a:extLst>
            </p:cNvPr>
            <p:cNvSpPr/>
            <p:nvPr/>
          </p:nvSpPr>
          <p:spPr>
            <a:xfrm flipV="1">
              <a:off x="228600" y="0"/>
              <a:ext cx="2363755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B01E743C-8C9F-488C-8795-D65008A91FD9}"/>
                </a:ext>
              </a:extLst>
            </p:cNvPr>
            <p:cNvSpPr txBox="1"/>
            <p:nvPr/>
          </p:nvSpPr>
          <p:spPr>
            <a:xfrm>
              <a:off x="331269" y="133320"/>
              <a:ext cx="22339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Penerapan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Sudut</a:t>
              </a:r>
              <a:r>
                <a:rPr lang="en-ID" sz="2000" b="1" dirty="0">
                  <a:solidFill>
                    <a:schemeClr val="bg1"/>
                  </a:solidFill>
                </a:rPr>
                <a:t> Pusat, Panjang </a:t>
              </a:r>
              <a:r>
                <a:rPr lang="en-ID" sz="2000" b="1" dirty="0" err="1">
                  <a:solidFill>
                    <a:schemeClr val="bg1"/>
                  </a:solidFill>
                </a:rPr>
                <a:t>Busur</a:t>
              </a:r>
              <a:r>
                <a:rPr lang="en-ID" sz="2000" b="1" dirty="0">
                  <a:solidFill>
                    <a:schemeClr val="bg1"/>
                  </a:solidFill>
                </a:rPr>
                <a:t>, dan Luas </a:t>
              </a:r>
              <a:r>
                <a:rPr lang="en-ID" sz="2000" b="1" dirty="0" err="1">
                  <a:solidFill>
                    <a:schemeClr val="bg1"/>
                  </a:solidFill>
                </a:rPr>
                <a:t>Juring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1ED36791-FA5B-4A69-BFC4-5C85C8DFD839}"/>
                  </a:ext>
                </a:extLst>
              </p:cNvPr>
              <p:cNvSpPr txBox="1"/>
              <p:nvPr/>
            </p:nvSpPr>
            <p:spPr>
              <a:xfrm>
                <a:off x="304800" y="1584652"/>
                <a:ext cx="6477000" cy="20783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Gambar di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samping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penampang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buah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pipa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saluran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air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berbentuk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lingkaran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Panjang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jari-jari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14 cm.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Berapakah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Panjang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tali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kawat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minimal yang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diperlukan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mengikat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 pipa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saliuran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air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Jari-jari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14 cm,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14, dan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𝜋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22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ED36791-FA5B-4A69-BFC4-5C85C8DFD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584652"/>
                <a:ext cx="6477000" cy="2078389"/>
              </a:xfrm>
              <a:prstGeom prst="rect">
                <a:avLst/>
              </a:prstGeom>
              <a:blipFill>
                <a:blip r:embed="rId2"/>
                <a:stretch>
                  <a:fillRect l="-470" r="-3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A73A04CF-259E-4304-BC6F-98E2486743F9}"/>
              </a:ext>
            </a:extLst>
          </p:cNvPr>
          <p:cNvGrpSpPr/>
          <p:nvPr/>
        </p:nvGrpSpPr>
        <p:grpSpPr>
          <a:xfrm>
            <a:off x="215519" y="944073"/>
            <a:ext cx="1428605" cy="481122"/>
            <a:chOff x="400195" y="2319228"/>
            <a:chExt cx="1428605" cy="48112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76195A8A-456E-4754-8846-689E132926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E4DFD680-63C2-4DEE-9E3E-4F7AE7F73858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2F1C606C-BDF0-4A91-B9D8-0A5469D41C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7050" y="1571887"/>
            <a:ext cx="1962150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9729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="" id="{426BBE26-BB78-445D-A834-E1E82610A890}"/>
                  </a:ext>
                </a:extLst>
              </p:cNvPr>
              <p:cNvSpPr txBox="1"/>
              <p:nvPr/>
            </p:nvSpPr>
            <p:spPr>
              <a:xfrm>
                <a:off x="495301" y="514350"/>
                <a:ext cx="6477000" cy="27869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tali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minimal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mingikat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 pipa air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(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busur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busur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28 + 28 +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keliling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lingkaran</a:t>
                </a: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56 + 2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𝜋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56 + 2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22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14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56 + 44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1,44m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26BBE26-BB78-445D-A834-E1E82610A8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1" y="514350"/>
                <a:ext cx="6477000" cy="2786917"/>
              </a:xfrm>
              <a:prstGeom prst="rect">
                <a:avLst/>
              </a:prstGeom>
              <a:blipFill>
                <a:blip r:embed="rId2"/>
                <a:stretch>
                  <a:fillRect l="-470" b="-17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A18CA98-DA80-4A3E-805E-9520142E0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3530" y="895350"/>
            <a:ext cx="3810000" cy="220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17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2706"/>
            <a:ext cx="8305800" cy="659728"/>
            <a:chOff x="0" y="132120"/>
            <a:chExt cx="3429000" cy="45680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429000" cy="45680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CB7F931D-D90E-1E13-2A09-7657B6BADC18}"/>
                </a:ext>
              </a:extLst>
            </p:cNvPr>
            <p:cNvSpPr txBox="1"/>
            <p:nvPr/>
          </p:nvSpPr>
          <p:spPr>
            <a:xfrm>
              <a:off x="620996" y="195864"/>
              <a:ext cx="2743200" cy="319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400" b="1" dirty="0">
                  <a:solidFill>
                    <a:schemeClr val="bg1"/>
                  </a:solidFill>
                </a:rPr>
                <a:t>2.4 </a:t>
              </a:r>
              <a:r>
                <a:rPr lang="en-ID" sz="2400" b="1" dirty="0" err="1">
                  <a:solidFill>
                    <a:schemeClr val="bg1"/>
                  </a:solidFill>
                </a:rPr>
                <a:t>Lingkaran</a:t>
              </a:r>
              <a:r>
                <a:rPr lang="en-ID" sz="2400" b="1" dirty="0">
                  <a:solidFill>
                    <a:schemeClr val="bg1"/>
                  </a:solidFill>
                </a:rPr>
                <a:t> </a:t>
              </a:r>
              <a:r>
                <a:rPr lang="en-ID" sz="2400" b="1" dirty="0" err="1">
                  <a:solidFill>
                    <a:schemeClr val="bg1"/>
                  </a:solidFill>
                </a:rPr>
                <a:t>Dalam</a:t>
              </a:r>
              <a:r>
                <a:rPr lang="en-ID" sz="2400" b="1" dirty="0">
                  <a:solidFill>
                    <a:schemeClr val="bg1"/>
                  </a:solidFill>
                </a:rPr>
                <a:t> dan </a:t>
              </a:r>
              <a:r>
                <a:rPr lang="en-ID" sz="2400" b="1" dirty="0" err="1">
                  <a:solidFill>
                    <a:schemeClr val="bg1"/>
                  </a:solidFill>
                </a:rPr>
                <a:t>Lingkaran</a:t>
              </a:r>
              <a:r>
                <a:rPr lang="en-ID" sz="2400" b="1" dirty="0">
                  <a:solidFill>
                    <a:schemeClr val="bg1"/>
                  </a:solidFill>
                </a:rPr>
                <a:t> </a:t>
              </a:r>
              <a:r>
                <a:rPr lang="en-ID" sz="2400" b="1" dirty="0" err="1">
                  <a:solidFill>
                    <a:schemeClr val="bg1"/>
                  </a:solidFill>
                </a:rPr>
                <a:t>Luar</a:t>
              </a:r>
              <a:r>
                <a:rPr lang="en-ID" sz="2400" b="1" dirty="0">
                  <a:solidFill>
                    <a:schemeClr val="bg1"/>
                  </a:solidFill>
                </a:rPr>
                <a:t> </a:t>
              </a:r>
              <a:r>
                <a:rPr lang="en-ID" sz="2400" b="1" dirty="0" err="1">
                  <a:solidFill>
                    <a:schemeClr val="bg1"/>
                  </a:solidFill>
                </a:rPr>
                <a:t>Segitiga</a:t>
              </a:r>
              <a:endParaRPr lang="en-ID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086873D7-4DA6-4257-AD55-28EC830E5236}"/>
              </a:ext>
            </a:extLst>
          </p:cNvPr>
          <p:cNvSpPr/>
          <p:nvPr/>
        </p:nvSpPr>
        <p:spPr>
          <a:xfrm>
            <a:off x="1664849" y="3983543"/>
            <a:ext cx="4864939" cy="6443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pusat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lingkaran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potong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ketiga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bagi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57200" y="995602"/>
            <a:ext cx="6553200" cy="666750"/>
            <a:chOff x="228600" y="5002"/>
            <a:chExt cx="2438400" cy="666750"/>
          </a:xfrm>
        </p:grpSpPr>
        <p:sp>
          <p:nvSpPr>
            <p:cNvPr id="16" name="Round Same Side Corner Rectangle 15"/>
            <p:cNvSpPr/>
            <p:nvPr/>
          </p:nvSpPr>
          <p:spPr>
            <a:xfrm flipV="1">
              <a:off x="228600" y="5002"/>
              <a:ext cx="24384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8537D7EC-A424-743F-48BB-675147BCC716}"/>
                </a:ext>
              </a:extLst>
            </p:cNvPr>
            <p:cNvSpPr txBox="1"/>
            <p:nvPr/>
          </p:nvSpPr>
          <p:spPr>
            <a:xfrm>
              <a:off x="289599" y="131522"/>
              <a:ext cx="22525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Titik</a:t>
              </a:r>
              <a:r>
                <a:rPr lang="en-ID" sz="2000" b="1" dirty="0">
                  <a:solidFill>
                    <a:schemeClr val="bg1"/>
                  </a:solidFill>
                </a:rPr>
                <a:t> Pusat </a:t>
              </a:r>
              <a:r>
                <a:rPr lang="en-ID" sz="2000" b="1" dirty="0" err="1">
                  <a:solidFill>
                    <a:schemeClr val="bg1"/>
                  </a:solidFill>
                </a:rPr>
                <a:t>Lingkaran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Dalam</a:t>
              </a:r>
              <a:r>
                <a:rPr lang="en-ID" sz="2000" b="1" dirty="0">
                  <a:solidFill>
                    <a:schemeClr val="bg1"/>
                  </a:solidFill>
                </a:rPr>
                <a:t> dan </a:t>
              </a:r>
              <a:r>
                <a:rPr lang="en-ID" sz="2000" b="1" dirty="0" err="1">
                  <a:solidFill>
                    <a:schemeClr val="bg1"/>
                  </a:solidFill>
                </a:rPr>
                <a:t>Lingkaran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Luar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Segitiga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F45DBE92-C996-43BD-870F-DFAC1281A8E5}"/>
              </a:ext>
            </a:extLst>
          </p:cNvPr>
          <p:cNvGrpSpPr/>
          <p:nvPr/>
        </p:nvGrpSpPr>
        <p:grpSpPr>
          <a:xfrm>
            <a:off x="1987577" y="1725599"/>
            <a:ext cx="3644846" cy="2144215"/>
            <a:chOff x="2045769" y="1551687"/>
            <a:chExt cx="3644846" cy="214421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BF969432-140D-4032-96AA-E1BB11AB9F20}"/>
                </a:ext>
              </a:extLst>
            </p:cNvPr>
            <p:cNvGrpSpPr/>
            <p:nvPr/>
          </p:nvGrpSpPr>
          <p:grpSpPr>
            <a:xfrm>
              <a:off x="2045769" y="1551687"/>
              <a:ext cx="3644846" cy="2144215"/>
              <a:chOff x="1577877" y="1496197"/>
              <a:chExt cx="3644846" cy="2144215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xmlns="" id="{C8D86287-8F46-4016-A2D5-919892356B02}"/>
                  </a:ext>
                </a:extLst>
              </p:cNvPr>
              <p:cNvGrpSpPr/>
              <p:nvPr/>
            </p:nvGrpSpPr>
            <p:grpSpPr>
              <a:xfrm>
                <a:off x="1577877" y="1496197"/>
                <a:ext cx="3644846" cy="2144215"/>
                <a:chOff x="901492" y="469404"/>
                <a:chExt cx="5311693" cy="3131757"/>
              </a:xfrm>
              <a:noFill/>
            </p:grpSpPr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xmlns="" id="{4EBCFF43-A847-4161-A224-9272D5D0A132}"/>
                    </a:ext>
                  </a:extLst>
                </p:cNvPr>
                <p:cNvGrpSpPr/>
                <p:nvPr/>
              </p:nvGrpSpPr>
              <p:grpSpPr>
                <a:xfrm>
                  <a:off x="901492" y="1393371"/>
                  <a:ext cx="5311693" cy="2207790"/>
                  <a:chOff x="2588082" y="2821164"/>
                  <a:chExt cx="3714438" cy="1533292"/>
                </a:xfrm>
                <a:grpFill/>
              </p:grpSpPr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xmlns="" id="{9414F8C3-D4D1-415E-8991-D4AADE7AEB75}"/>
                      </a:ext>
                    </a:extLst>
                  </p:cNvPr>
                  <p:cNvGrpSpPr/>
                  <p:nvPr/>
                </p:nvGrpSpPr>
                <p:grpSpPr>
                  <a:xfrm>
                    <a:off x="2588082" y="2821164"/>
                    <a:ext cx="2150024" cy="1498562"/>
                    <a:chOff x="3488776" y="3149202"/>
                    <a:chExt cx="2150024" cy="1498562"/>
                  </a:xfrm>
                  <a:grpFill/>
                </p:grpSpPr>
                <p:sp>
                  <p:nvSpPr>
                    <p:cNvPr id="27" name="Flowchart: Connector 26">
                      <a:extLst>
                        <a:ext uri="{FF2B5EF4-FFF2-40B4-BE49-F238E27FC236}">
                          <a16:creationId xmlns:a16="http://schemas.microsoft.com/office/drawing/2014/main" xmlns="" id="{F428FB96-0C01-4466-B356-5F0B2AC243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67200" y="3149202"/>
                      <a:ext cx="1371600" cy="1347576"/>
                    </a:xfrm>
                    <a:prstGeom prst="flowChartConnector">
                      <a:avLst/>
                    </a:prstGeom>
                    <a:grpFill/>
                    <a:ln w="38100"/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cxnSp>
                  <p:nvCxnSpPr>
                    <p:cNvPr id="28" name="Straight Connector 27">
                      <a:extLst>
                        <a:ext uri="{FF2B5EF4-FFF2-40B4-BE49-F238E27FC236}">
                          <a16:creationId xmlns:a16="http://schemas.microsoft.com/office/drawing/2014/main" xmlns="" id="{9903B713-CF08-4454-8B6E-01DC6B7EFE1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67633" y="3726849"/>
                      <a:ext cx="1173271" cy="769929"/>
                    </a:xfrm>
                    <a:prstGeom prst="line">
                      <a:avLst/>
                    </a:prstGeom>
                    <a:grpFill/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xmlns="" id="{50DD1F1B-93CF-4F5A-8DDA-2C19CB1915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8776" y="4366791"/>
                      <a:ext cx="284576" cy="280973"/>
                    </a:xfrm>
                    <a:prstGeom prst="rect">
                      <a:avLst/>
                    </a:prstGeom>
                    <a:grpFill/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en-US" sz="1200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p:txBody>
                </p:sp>
              </p:grpSp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xmlns="" id="{AE4858B1-96AA-4D13-BFED-189725C2BC84}"/>
                      </a:ext>
                    </a:extLst>
                  </p:cNvPr>
                  <p:cNvSpPr/>
                  <p:nvPr/>
                </p:nvSpPr>
                <p:spPr>
                  <a:xfrm>
                    <a:off x="6054803" y="4073483"/>
                    <a:ext cx="247717" cy="280973"/>
                  </a:xfrm>
                  <a:prstGeom prst="rect">
                    <a:avLst/>
                  </a:prstGeom>
                  <a:grp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1200" i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</a:t>
                    </a:r>
                  </a:p>
                </p:txBody>
              </p:sp>
            </p:grp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xmlns="" id="{AC94EDF9-8D2A-4AF0-8A6F-CFD5767972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06445" y="861293"/>
                  <a:ext cx="271609" cy="1363834"/>
                </a:xfrm>
                <a:prstGeom prst="line">
                  <a:avLst/>
                </a:prstGeom>
                <a:grpFill/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xmlns="" id="{184E1024-818D-4564-AFD4-05AC830E9F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78054" y="2225127"/>
                  <a:ext cx="2931782" cy="1155578"/>
                </a:xfrm>
                <a:prstGeom prst="line">
                  <a:avLst/>
                </a:prstGeom>
                <a:grpFill/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xmlns="" id="{368F6C80-4EE0-482D-8333-C12E7A450BD6}"/>
                    </a:ext>
                  </a:extLst>
                </p:cNvPr>
                <p:cNvSpPr/>
                <p:nvPr/>
              </p:nvSpPr>
              <p:spPr>
                <a:xfrm>
                  <a:off x="2474360" y="469404"/>
                  <a:ext cx="418626" cy="404574"/>
                </a:xfrm>
                <a:prstGeom prst="rect">
                  <a:avLst/>
                </a:prstGeom>
                <a:grpFill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200" i="1" dirty="0">
                      <a:solidFill>
                        <a:schemeClr val="tx2">
                          <a:lumMod val="50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</a:t>
                  </a:r>
                </a:p>
              </p:txBody>
            </p:sp>
          </p:grp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xmlns="" id="{DCC10609-4C58-48B0-99C0-3F742C4D8FEA}"/>
                  </a:ext>
                </a:extLst>
              </p:cNvPr>
              <p:cNvSpPr/>
              <p:nvPr/>
            </p:nvSpPr>
            <p:spPr>
              <a:xfrm>
                <a:off x="2968691" y="2446366"/>
                <a:ext cx="2696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xmlns="" id="{15550EB8-EFC3-42E7-A72B-2502307A1F7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93173" y="1810411"/>
              <a:ext cx="969362" cy="1702927"/>
            </a:xfrm>
            <a:prstGeom prst="line">
              <a:avLst/>
            </a:prstGeom>
            <a:noFill/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xmlns="" id="{33EDAA86-1285-4C40-B47D-633E0B860CA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93174" y="3518929"/>
              <a:ext cx="3189285" cy="26034"/>
            </a:xfrm>
            <a:prstGeom prst="line">
              <a:avLst/>
            </a:prstGeom>
            <a:noFill/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xmlns="" id="{B0A1C058-DE83-400B-A2C6-49A6686B467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58982" y="1799430"/>
              <a:ext cx="2223477" cy="1745533"/>
            </a:xfrm>
            <a:prstGeom prst="line">
              <a:avLst/>
            </a:prstGeom>
            <a:noFill/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846561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39FFFF1F-8E75-4E38-8500-9F9E307480FD}"/>
              </a:ext>
            </a:extLst>
          </p:cNvPr>
          <p:cNvGrpSpPr/>
          <p:nvPr/>
        </p:nvGrpSpPr>
        <p:grpSpPr>
          <a:xfrm>
            <a:off x="2971800" y="285750"/>
            <a:ext cx="2209800" cy="2503971"/>
            <a:chOff x="2895045" y="1886768"/>
            <a:chExt cx="2429773" cy="258017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66C56181-8CB0-405D-8299-C9267F5DDC88}"/>
                </a:ext>
              </a:extLst>
            </p:cNvPr>
            <p:cNvGrpSpPr/>
            <p:nvPr/>
          </p:nvGrpSpPr>
          <p:grpSpPr>
            <a:xfrm>
              <a:off x="2895045" y="1886768"/>
              <a:ext cx="2429773" cy="2580171"/>
              <a:chOff x="2427153" y="1831278"/>
              <a:chExt cx="2429773" cy="2580171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xmlns="" id="{A5C64E0D-64CC-488E-AE4F-BBD24930BF0E}"/>
                  </a:ext>
                </a:extLst>
              </p:cNvPr>
              <p:cNvGrpSpPr/>
              <p:nvPr/>
            </p:nvGrpSpPr>
            <p:grpSpPr>
              <a:xfrm>
                <a:off x="2427153" y="2147610"/>
                <a:ext cx="2429773" cy="2263839"/>
                <a:chOff x="2139155" y="1420833"/>
                <a:chExt cx="3540948" cy="3306475"/>
              </a:xfrm>
              <a:noFill/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xmlns="" id="{6096B9CC-EAC0-4098-931A-A8A48CFDEF42}"/>
                    </a:ext>
                  </a:extLst>
                </p:cNvPr>
                <p:cNvGrpSpPr/>
                <p:nvPr/>
              </p:nvGrpSpPr>
              <p:grpSpPr>
                <a:xfrm>
                  <a:off x="2139155" y="1420833"/>
                  <a:ext cx="3540948" cy="3306475"/>
                  <a:chOff x="3453574" y="2840237"/>
                  <a:chExt cx="2476166" cy="2296320"/>
                </a:xfrm>
                <a:grpFill/>
              </p:grpSpPr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xmlns="" id="{5E97CDDD-76B3-4336-96F7-B294BFE0A963}"/>
                      </a:ext>
                    </a:extLst>
                  </p:cNvPr>
                  <p:cNvGrpSpPr/>
                  <p:nvPr/>
                </p:nvGrpSpPr>
                <p:grpSpPr>
                  <a:xfrm>
                    <a:off x="3453574" y="2840237"/>
                    <a:ext cx="2476166" cy="2296320"/>
                    <a:chOff x="4354268" y="3168275"/>
                    <a:chExt cx="2476166" cy="2296320"/>
                  </a:xfrm>
                  <a:grpFill/>
                </p:grpSpPr>
                <p:sp>
                  <p:nvSpPr>
                    <p:cNvPr id="20" name="Flowchart: Connector 19">
                      <a:extLst>
                        <a:ext uri="{FF2B5EF4-FFF2-40B4-BE49-F238E27FC236}">
                          <a16:creationId xmlns:a16="http://schemas.microsoft.com/office/drawing/2014/main" xmlns="" id="{1269FED8-7BE3-4EF9-81F5-C7D226BA25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54268" y="3168275"/>
                      <a:ext cx="2476166" cy="2296320"/>
                    </a:xfrm>
                    <a:prstGeom prst="flowChartConnector">
                      <a:avLst/>
                    </a:prstGeom>
                    <a:grpFill/>
                    <a:ln w="38100"/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cxnSp>
                  <p:nvCxnSpPr>
                    <p:cNvPr id="21" name="Straight Connector 20">
                      <a:extLst>
                        <a:ext uri="{FF2B5EF4-FFF2-40B4-BE49-F238E27FC236}">
                          <a16:creationId xmlns:a16="http://schemas.microsoft.com/office/drawing/2014/main" xmlns="" id="{81329681-4DA8-4917-9D71-1A5FCEB3F45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750970" y="4349108"/>
                      <a:ext cx="716318" cy="747100"/>
                    </a:xfrm>
                    <a:prstGeom prst="line">
                      <a:avLst/>
                    </a:prstGeom>
                    <a:grpFill/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xmlns="" id="{C050C809-94B9-43DD-993D-E9779A0AB0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42414" y="5048512"/>
                      <a:ext cx="300912" cy="280973"/>
                    </a:xfrm>
                    <a:prstGeom prst="rect">
                      <a:avLst/>
                    </a:prstGeom>
                    <a:grpFill/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en-US" sz="1200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</a:p>
                  </p:txBody>
                </p:sp>
              </p:grpSp>
              <p:sp>
                <p:nvSpPr>
                  <p:cNvPr id="19" name="Rectangle 18">
                    <a:extLst>
                      <a:ext uri="{FF2B5EF4-FFF2-40B4-BE49-F238E27FC236}">
                        <a16:creationId xmlns:a16="http://schemas.microsoft.com/office/drawing/2014/main" xmlns="" id="{4DB0B5E9-0379-4A90-B413-391858806D42}"/>
                      </a:ext>
                    </a:extLst>
                  </p:cNvPr>
                  <p:cNvSpPr/>
                  <p:nvPr/>
                </p:nvSpPr>
                <p:spPr>
                  <a:xfrm>
                    <a:off x="3586634" y="4742540"/>
                    <a:ext cx="247717" cy="280973"/>
                  </a:xfrm>
                  <a:prstGeom prst="rect">
                    <a:avLst/>
                  </a:prstGeom>
                  <a:grp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1200" i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P</a:t>
                    </a:r>
                  </a:p>
                </p:txBody>
              </p:sp>
            </p:grp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xmlns="" id="{B689FDCB-6724-4ED7-8A86-CB8E611D8B0E}"/>
                    </a:ext>
                  </a:extLst>
                </p:cNvPr>
                <p:cNvCxnSpPr>
                  <a:cxnSpLocks/>
                  <a:stCxn id="20" idx="0"/>
                </p:cNvCxnSpPr>
                <p:nvPr/>
              </p:nvCxnSpPr>
              <p:spPr>
                <a:xfrm flipH="1">
                  <a:off x="3730788" y="1420833"/>
                  <a:ext cx="178842" cy="1725745"/>
                </a:xfrm>
                <a:prstGeom prst="line">
                  <a:avLst/>
                </a:prstGeom>
                <a:grpFill/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xmlns="" id="{EDEDA6E1-EB65-4BFC-AE11-2A78288B2CD0}"/>
                    </a:ext>
                  </a:extLst>
                </p:cNvPr>
                <p:cNvCxnSpPr>
                  <a:cxnSpLocks/>
                  <a:endCxn id="20" idx="5"/>
                </p:cNvCxnSpPr>
                <p:nvPr/>
              </p:nvCxnSpPr>
              <p:spPr>
                <a:xfrm>
                  <a:off x="3730788" y="3121113"/>
                  <a:ext cx="1430757" cy="1121971"/>
                </a:xfrm>
                <a:prstGeom prst="line">
                  <a:avLst/>
                </a:prstGeom>
                <a:grpFill/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xmlns="" id="{8F197807-D852-43BB-897C-CFFFFFD194D8}"/>
                    </a:ext>
                  </a:extLst>
                </p:cNvPr>
                <p:cNvSpPr/>
                <p:nvPr/>
              </p:nvSpPr>
              <p:spPr>
                <a:xfrm>
                  <a:off x="3498598" y="3183223"/>
                  <a:ext cx="456004" cy="404574"/>
                </a:xfrm>
                <a:prstGeom prst="rect">
                  <a:avLst/>
                </a:prstGeom>
                <a:grpFill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200" i="1" dirty="0">
                      <a:solidFill>
                        <a:schemeClr val="tx2">
                          <a:lumMod val="50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</a:p>
              </p:txBody>
            </p:sp>
          </p:grp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xmlns="" id="{9F25D3B0-0F64-4A40-B235-CCC5EA3357D7}"/>
                  </a:ext>
                </a:extLst>
              </p:cNvPr>
              <p:cNvSpPr/>
              <p:nvPr/>
            </p:nvSpPr>
            <p:spPr>
              <a:xfrm>
                <a:off x="3519319" y="1831278"/>
                <a:ext cx="27924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</a:p>
            </p:txBody>
          </p:sp>
        </p:grp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454931AC-7E9B-4710-B672-E22F98B5F32F}"/>
                </a:ext>
              </a:extLst>
            </p:cNvPr>
            <p:cNvCxnSpPr>
              <a:cxnSpLocks/>
              <a:stCxn id="20" idx="0"/>
              <a:endCxn id="20" idx="3"/>
            </p:cNvCxnSpPr>
            <p:nvPr/>
          </p:nvCxnSpPr>
          <p:spPr>
            <a:xfrm flipH="1">
              <a:off x="3250877" y="2203100"/>
              <a:ext cx="859055" cy="1932307"/>
            </a:xfrm>
            <a:prstGeom prst="line">
              <a:avLst/>
            </a:prstGeom>
            <a:noFill/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8ED11B30-50A3-47C6-9BC1-3D99B773CCA5}"/>
                </a:ext>
              </a:extLst>
            </p:cNvPr>
            <p:cNvCxnSpPr>
              <a:cxnSpLocks/>
              <a:stCxn id="20" idx="5"/>
              <a:endCxn id="20" idx="3"/>
            </p:cNvCxnSpPr>
            <p:nvPr/>
          </p:nvCxnSpPr>
          <p:spPr>
            <a:xfrm flipH="1">
              <a:off x="3250877" y="4135407"/>
              <a:ext cx="1718110" cy="0"/>
            </a:xfrm>
            <a:prstGeom prst="line">
              <a:avLst/>
            </a:prstGeom>
            <a:noFill/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F858E44A-8272-404E-A92D-6C1C8CBC6A13}"/>
                </a:ext>
              </a:extLst>
            </p:cNvPr>
            <p:cNvCxnSpPr>
              <a:cxnSpLocks/>
              <a:stCxn id="20" idx="5"/>
              <a:endCxn id="20" idx="0"/>
            </p:cNvCxnSpPr>
            <p:nvPr/>
          </p:nvCxnSpPr>
          <p:spPr>
            <a:xfrm flipH="1" flipV="1">
              <a:off x="4109932" y="2203100"/>
              <a:ext cx="859055" cy="1932307"/>
            </a:xfrm>
            <a:prstGeom prst="line">
              <a:avLst/>
            </a:prstGeom>
            <a:noFill/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xmlns="" id="{A9FC4E8B-99DE-4D35-BA16-B1BCD584B8A1}"/>
              </a:ext>
            </a:extLst>
          </p:cNvPr>
          <p:cNvSpPr/>
          <p:nvPr/>
        </p:nvSpPr>
        <p:spPr>
          <a:xfrm>
            <a:off x="1524000" y="3179971"/>
            <a:ext cx="5562600" cy="6443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pusat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lingkaran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luar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potong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ketiga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sumbu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sisi-sisi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EAFEC94A-10EF-4F1E-B045-5FC60FC60A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406" y="1702452"/>
            <a:ext cx="3220952" cy="263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6221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90DF6E2B-F118-4077-9802-5C6007C97B97}"/>
              </a:ext>
            </a:extLst>
          </p:cNvPr>
          <p:cNvGrpSpPr/>
          <p:nvPr/>
        </p:nvGrpSpPr>
        <p:grpSpPr>
          <a:xfrm>
            <a:off x="152400" y="133350"/>
            <a:ext cx="6248400" cy="666750"/>
            <a:chOff x="228600" y="0"/>
            <a:chExt cx="2438400" cy="666750"/>
          </a:xfrm>
        </p:grpSpPr>
        <p:sp>
          <p:nvSpPr>
            <p:cNvPr id="9" name="Round Same Side Corner Rectangle 15">
              <a:extLst>
                <a:ext uri="{FF2B5EF4-FFF2-40B4-BE49-F238E27FC236}">
                  <a16:creationId xmlns:a16="http://schemas.microsoft.com/office/drawing/2014/main" xmlns="" id="{656F7030-EEA3-438B-B319-E70C2DA41FA2}"/>
                </a:ext>
              </a:extLst>
            </p:cNvPr>
            <p:cNvSpPr/>
            <p:nvPr/>
          </p:nvSpPr>
          <p:spPr>
            <a:xfrm flipV="1">
              <a:off x="228600" y="0"/>
              <a:ext cx="24384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94F7BF15-F0C8-406D-A4E4-1A5B393AEA4A}"/>
                </a:ext>
              </a:extLst>
            </p:cNvPr>
            <p:cNvSpPr txBox="1"/>
            <p:nvPr/>
          </p:nvSpPr>
          <p:spPr>
            <a:xfrm>
              <a:off x="303600" y="124057"/>
              <a:ext cx="22525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Jari-Jari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Lingkaran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Dalam</a:t>
              </a:r>
              <a:r>
                <a:rPr lang="en-ID" sz="2000" b="1" dirty="0">
                  <a:solidFill>
                    <a:schemeClr val="bg1"/>
                  </a:solidFill>
                </a:rPr>
                <a:t> dan </a:t>
              </a:r>
              <a:r>
                <a:rPr lang="en-ID" sz="2000" b="1" dirty="0" err="1">
                  <a:solidFill>
                    <a:schemeClr val="bg1"/>
                  </a:solidFill>
                </a:rPr>
                <a:t>Lingkaran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Luar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Segitiga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xmlns="" id="{78354B00-1CBB-4964-8EBF-9BBD00604504}"/>
                  </a:ext>
                </a:extLst>
              </p:cNvPr>
              <p:cNvSpPr/>
              <p:nvPr/>
            </p:nvSpPr>
            <p:spPr>
              <a:xfrm>
                <a:off x="1524000" y="3561581"/>
                <a:ext cx="6477000" cy="81137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Rumus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luas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segitiga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sisinya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a, b, 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:r>
                  <a:rPr lang="en-US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kelililing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</a:t>
                </a:r>
                <a:r>
                  <a:rPr lang="en-US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endParaRPr 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)(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rad>
                  </m:oMath>
                </a14:m>
                <a:endParaRPr lang="en-ID" sz="16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8354B00-1CBB-4964-8EBF-9BBD006045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3561581"/>
                <a:ext cx="6477000" cy="811374"/>
              </a:xfrm>
              <a:prstGeom prst="rect">
                <a:avLst/>
              </a:prstGeom>
              <a:blipFill>
                <a:blip r:embed="rId2"/>
                <a:stretch>
                  <a:fillRect l="-2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1C195278-1E79-47F9-95CE-4C7CD576B45B}"/>
              </a:ext>
            </a:extLst>
          </p:cNvPr>
          <p:cNvGrpSpPr/>
          <p:nvPr/>
        </p:nvGrpSpPr>
        <p:grpSpPr>
          <a:xfrm>
            <a:off x="2317081" y="1006483"/>
            <a:ext cx="3644846" cy="2238650"/>
            <a:chOff x="2317081" y="1006483"/>
            <a:chExt cx="3644846" cy="223865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72C2415F-39BB-4239-86A8-0710575B7CD9}"/>
                </a:ext>
              </a:extLst>
            </p:cNvPr>
            <p:cNvGrpSpPr/>
            <p:nvPr/>
          </p:nvGrpSpPr>
          <p:grpSpPr>
            <a:xfrm>
              <a:off x="2317081" y="1006483"/>
              <a:ext cx="3644846" cy="2144212"/>
              <a:chOff x="2045769" y="1551687"/>
              <a:chExt cx="3644846" cy="2144212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xmlns="" id="{C9CE0B9B-5165-46E4-A097-0332D814A692}"/>
                  </a:ext>
                </a:extLst>
              </p:cNvPr>
              <p:cNvGrpSpPr/>
              <p:nvPr/>
            </p:nvGrpSpPr>
            <p:grpSpPr>
              <a:xfrm>
                <a:off x="2045769" y="1551687"/>
                <a:ext cx="3644846" cy="2144212"/>
                <a:chOff x="1577877" y="1496197"/>
                <a:chExt cx="3644846" cy="2144212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xmlns="" id="{7C08FD60-1F3E-4961-B938-550B4BF55E59}"/>
                    </a:ext>
                  </a:extLst>
                </p:cNvPr>
                <p:cNvGrpSpPr/>
                <p:nvPr/>
              </p:nvGrpSpPr>
              <p:grpSpPr>
                <a:xfrm>
                  <a:off x="1577877" y="1496197"/>
                  <a:ext cx="3644846" cy="2144212"/>
                  <a:chOff x="901492" y="469404"/>
                  <a:chExt cx="5311693" cy="3131752"/>
                </a:xfrm>
                <a:noFill/>
              </p:grpSpPr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xmlns="" id="{A945ECBF-3817-404A-B285-0950E8D1AD3A}"/>
                      </a:ext>
                    </a:extLst>
                  </p:cNvPr>
                  <p:cNvGrpSpPr/>
                  <p:nvPr/>
                </p:nvGrpSpPr>
                <p:grpSpPr>
                  <a:xfrm>
                    <a:off x="901492" y="3146575"/>
                    <a:ext cx="5311693" cy="454581"/>
                    <a:chOff x="2588082" y="4038753"/>
                    <a:chExt cx="3714438" cy="315703"/>
                  </a:xfrm>
                  <a:grpFill/>
                </p:grpSpPr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xmlns="" id="{517CAFC9-EEA0-413E-8BEB-8590AB97BB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8082" y="4038753"/>
                      <a:ext cx="284576" cy="280973"/>
                    </a:xfrm>
                    <a:prstGeom prst="rect">
                      <a:avLst/>
                    </a:prstGeom>
                    <a:grpFill/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en-US" sz="1200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xmlns="" id="{BDF42B89-CF8B-4E3C-A70C-D6832AC1A8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54803" y="4073483"/>
                      <a:ext cx="247717" cy="280973"/>
                    </a:xfrm>
                    <a:prstGeom prst="rect">
                      <a:avLst/>
                    </a:prstGeom>
                    <a:grp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sz="1200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p:txBody>
                </p:sp>
              </p:grpSp>
              <p:sp>
                <p:nvSpPr>
                  <p:cNvPr id="21" name="Rectangle 20">
                    <a:extLst>
                      <a:ext uri="{FF2B5EF4-FFF2-40B4-BE49-F238E27FC236}">
                        <a16:creationId xmlns:a16="http://schemas.microsoft.com/office/drawing/2014/main" xmlns="" id="{020BADBB-EE1A-4512-A9A1-10609DEDA20C}"/>
                      </a:ext>
                    </a:extLst>
                  </p:cNvPr>
                  <p:cNvSpPr/>
                  <p:nvPr/>
                </p:nvSpPr>
                <p:spPr>
                  <a:xfrm>
                    <a:off x="2474360" y="469404"/>
                    <a:ext cx="418626" cy="404574"/>
                  </a:xfrm>
                  <a:prstGeom prst="rect">
                    <a:avLst/>
                  </a:prstGeom>
                  <a:grpFill/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1200" i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</a:t>
                    </a:r>
                  </a:p>
                </p:txBody>
              </p:sp>
            </p:grp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xmlns="" id="{155AB0D3-1AA6-418F-967B-ACC3C8703CDD}"/>
                    </a:ext>
                  </a:extLst>
                </p:cNvPr>
                <p:cNvSpPr/>
                <p:nvPr/>
              </p:nvSpPr>
              <p:spPr>
                <a:xfrm>
                  <a:off x="3777373" y="2279729"/>
                  <a:ext cx="269626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</a:t>
                  </a:r>
                </a:p>
              </p:txBody>
            </p:sp>
          </p:grp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xmlns="" id="{78EFBEBC-A9A5-4551-9320-8C14C223BE9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93173" y="1810411"/>
                <a:ext cx="969362" cy="1702927"/>
              </a:xfrm>
              <a:prstGeom prst="line">
                <a:avLst/>
              </a:prstGeom>
              <a:noFill/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xmlns="" id="{84E43C5E-AB24-4E5E-95F0-29BD9AFEC91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293174" y="3518929"/>
                <a:ext cx="3189285" cy="26034"/>
              </a:xfrm>
              <a:prstGeom prst="line">
                <a:avLst/>
              </a:prstGeom>
              <a:noFill/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xmlns="" id="{79F90083-CB85-4CFE-9248-48EC3773F51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258982" y="1799430"/>
                <a:ext cx="2223477" cy="1745533"/>
              </a:xfrm>
              <a:prstGeom prst="line">
                <a:avLst/>
              </a:prstGeom>
              <a:noFill/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0EC194B3-41BD-4120-B525-0059C97E564F}"/>
                </a:ext>
              </a:extLst>
            </p:cNvPr>
            <p:cNvSpPr/>
            <p:nvPr/>
          </p:nvSpPr>
          <p:spPr>
            <a:xfrm>
              <a:off x="3777194" y="2968134"/>
              <a:ext cx="2535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823B87D7-BB1D-4C90-8954-FE44B651DDA6}"/>
                </a:ext>
              </a:extLst>
            </p:cNvPr>
            <p:cNvSpPr/>
            <p:nvPr/>
          </p:nvSpPr>
          <p:spPr>
            <a:xfrm>
              <a:off x="2775763" y="1807024"/>
              <a:ext cx="26962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62110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xmlns="" id="{78354B00-1CBB-4964-8EBF-9BBD00604504}"/>
                  </a:ext>
                </a:extLst>
              </p:cNvPr>
              <p:cNvSpPr/>
              <p:nvPr/>
            </p:nvSpPr>
            <p:spPr>
              <a:xfrm>
                <a:off x="1619058" y="2700428"/>
                <a:ext cx="6477000" cy="193836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Rumus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jari-jari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lingkaran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segitiga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just"/>
                <a:endParaRPr 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)(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)(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𝑐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</m:rad>
                      </m:num>
                      <m:den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en-ID" sz="16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en-ID" sz="16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 = 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jari-jari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lingkaran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keliling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segitiga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+ b + c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ID" sz="16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8354B00-1CBB-4964-8EBF-9BBD006045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058" y="2700428"/>
                <a:ext cx="6477000" cy="1938368"/>
              </a:xfrm>
              <a:prstGeom prst="rect">
                <a:avLst/>
              </a:prstGeom>
              <a:blipFill>
                <a:blip r:embed="rId2"/>
                <a:stretch>
                  <a:fillRect l="-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2E0B8A4-0856-4F37-B2A2-E0F4742DFFC1}"/>
              </a:ext>
            </a:extLst>
          </p:cNvPr>
          <p:cNvSpPr txBox="1"/>
          <p:nvPr/>
        </p:nvSpPr>
        <p:spPr>
          <a:xfrm>
            <a:off x="301397" y="139781"/>
            <a:ext cx="2438400" cy="41742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+mj-lt"/>
              <a:buAutoNum type="alphaUcPeriod"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Jari-jari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33509725-D867-4BB5-B5F0-C39419EC2CBD}"/>
              </a:ext>
            </a:extLst>
          </p:cNvPr>
          <p:cNvGrpSpPr/>
          <p:nvPr/>
        </p:nvGrpSpPr>
        <p:grpSpPr>
          <a:xfrm>
            <a:off x="2748968" y="333100"/>
            <a:ext cx="3644846" cy="2238650"/>
            <a:chOff x="2317081" y="1006483"/>
            <a:chExt cx="3644846" cy="223865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1C195278-1E79-47F9-95CE-4C7CD576B45B}"/>
                </a:ext>
              </a:extLst>
            </p:cNvPr>
            <p:cNvGrpSpPr/>
            <p:nvPr/>
          </p:nvGrpSpPr>
          <p:grpSpPr>
            <a:xfrm>
              <a:off x="2317081" y="1006483"/>
              <a:ext cx="3644846" cy="2238650"/>
              <a:chOff x="2317081" y="1006483"/>
              <a:chExt cx="3644846" cy="2238650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xmlns="" id="{72C2415F-39BB-4239-86A8-0710575B7CD9}"/>
                  </a:ext>
                </a:extLst>
              </p:cNvPr>
              <p:cNvGrpSpPr/>
              <p:nvPr/>
            </p:nvGrpSpPr>
            <p:grpSpPr>
              <a:xfrm>
                <a:off x="2317081" y="1006483"/>
                <a:ext cx="3644846" cy="2144212"/>
                <a:chOff x="2045769" y="1551687"/>
                <a:chExt cx="3644846" cy="2144212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xmlns="" id="{C9CE0B9B-5165-46E4-A097-0332D814A692}"/>
                    </a:ext>
                  </a:extLst>
                </p:cNvPr>
                <p:cNvGrpSpPr/>
                <p:nvPr/>
              </p:nvGrpSpPr>
              <p:grpSpPr>
                <a:xfrm>
                  <a:off x="2045769" y="1551687"/>
                  <a:ext cx="3644846" cy="2144212"/>
                  <a:chOff x="1577877" y="1496197"/>
                  <a:chExt cx="3644846" cy="2144212"/>
                </a:xfrm>
              </p:grpSpPr>
              <p:grpSp>
                <p:nvGrpSpPr>
                  <p:cNvPr id="16" name="Group 15">
                    <a:extLst>
                      <a:ext uri="{FF2B5EF4-FFF2-40B4-BE49-F238E27FC236}">
                        <a16:creationId xmlns:a16="http://schemas.microsoft.com/office/drawing/2014/main" xmlns="" id="{7C08FD60-1F3E-4961-B938-550B4BF55E59}"/>
                      </a:ext>
                    </a:extLst>
                  </p:cNvPr>
                  <p:cNvGrpSpPr/>
                  <p:nvPr/>
                </p:nvGrpSpPr>
                <p:grpSpPr>
                  <a:xfrm>
                    <a:off x="1577877" y="1496197"/>
                    <a:ext cx="3644846" cy="2144212"/>
                    <a:chOff x="901492" y="469404"/>
                    <a:chExt cx="5311693" cy="3131752"/>
                  </a:xfrm>
                  <a:noFill/>
                </p:grpSpPr>
                <p:grpSp>
                  <p:nvGrpSpPr>
                    <p:cNvPr id="18" name="Group 17">
                      <a:extLst>
                        <a:ext uri="{FF2B5EF4-FFF2-40B4-BE49-F238E27FC236}">
                          <a16:creationId xmlns:a16="http://schemas.microsoft.com/office/drawing/2014/main" xmlns="" id="{A945ECBF-3817-404A-B285-0950E8D1AD3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01492" y="3146575"/>
                      <a:ext cx="5311693" cy="454581"/>
                      <a:chOff x="2588082" y="4038753"/>
                      <a:chExt cx="3714438" cy="315703"/>
                    </a:xfrm>
                    <a:grpFill/>
                  </p:grpSpPr>
                  <p:sp>
                    <p:nvSpPr>
                      <p:cNvPr id="26" name="Rectangle 25">
                        <a:extLst>
                          <a:ext uri="{FF2B5EF4-FFF2-40B4-BE49-F238E27FC236}">
                            <a16:creationId xmlns:a16="http://schemas.microsoft.com/office/drawing/2014/main" xmlns="" id="{517CAFC9-EEA0-413E-8BEB-8590AB97BB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88082" y="4038753"/>
                        <a:ext cx="284576" cy="280973"/>
                      </a:xfrm>
                      <a:prstGeom prst="rect">
                        <a:avLst/>
                      </a:prstGeom>
                      <a:grpFill/>
                    </p:spPr>
                    <p:txBody>
                      <a:bodyPr wrap="none">
                        <a:spAutoFit/>
                      </a:bodyPr>
                      <a:lstStyle/>
                      <a:p>
                        <a:pPr algn="ctr"/>
                        <a:r>
                          <a:rPr lang="en-US" sz="1200" i="1" dirty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A</a:t>
                        </a:r>
                      </a:p>
                    </p:txBody>
                  </p:sp>
                  <p:sp>
                    <p:nvSpPr>
                      <p:cNvPr id="23" name="Rectangle 22">
                        <a:extLst>
                          <a:ext uri="{FF2B5EF4-FFF2-40B4-BE49-F238E27FC236}">
                            <a16:creationId xmlns:a16="http://schemas.microsoft.com/office/drawing/2014/main" xmlns="" id="{BDF42B89-CF8B-4E3C-A70C-D6832AC1A8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54803" y="4073483"/>
                        <a:ext cx="247717" cy="280973"/>
                      </a:xfrm>
                      <a:prstGeom prst="rect">
                        <a:avLst/>
                      </a:prstGeom>
                      <a:grp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US" sz="1200" i="1" dirty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B</a:t>
                        </a:r>
                      </a:p>
                    </p:txBody>
                  </p:sp>
                </p:grpSp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xmlns="" id="{020BADBB-EE1A-4512-A9A1-10609DEDA2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74360" y="469404"/>
                      <a:ext cx="418626" cy="404574"/>
                    </a:xfrm>
                    <a:prstGeom prst="rect">
                      <a:avLst/>
                    </a:prstGeom>
                    <a:grpFill/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en-US" sz="1200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p:txBody>
                </p:sp>
              </p:grpSp>
              <p:sp>
                <p:nvSpPr>
                  <p:cNvPr id="17" name="Rectangle 16">
                    <a:extLst>
                      <a:ext uri="{FF2B5EF4-FFF2-40B4-BE49-F238E27FC236}">
                        <a16:creationId xmlns:a16="http://schemas.microsoft.com/office/drawing/2014/main" xmlns="" id="{155AB0D3-1AA6-418F-967B-ACC3C8703CDD}"/>
                      </a:ext>
                    </a:extLst>
                  </p:cNvPr>
                  <p:cNvSpPr/>
                  <p:nvPr/>
                </p:nvSpPr>
                <p:spPr>
                  <a:xfrm>
                    <a:off x="3777373" y="2279729"/>
                    <a:ext cx="269626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</a:t>
                    </a:r>
                  </a:p>
                </p:txBody>
              </p:sp>
            </p:grp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xmlns="" id="{78EFBEBC-A9A5-4551-9320-8C14C223BE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293173" y="1810411"/>
                  <a:ext cx="969362" cy="1702927"/>
                </a:xfrm>
                <a:prstGeom prst="line">
                  <a:avLst/>
                </a:prstGeom>
                <a:noFill/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xmlns="" id="{84E43C5E-AB24-4E5E-95F0-29BD9AFEC9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293174" y="3518929"/>
                  <a:ext cx="3189285" cy="26034"/>
                </a:xfrm>
                <a:prstGeom prst="line">
                  <a:avLst/>
                </a:prstGeom>
                <a:noFill/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xmlns="" id="{79F90083-CB85-4CFE-9248-48EC3773F5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258982" y="1799430"/>
                  <a:ext cx="2223477" cy="1745533"/>
                </a:xfrm>
                <a:prstGeom prst="line">
                  <a:avLst/>
                </a:prstGeom>
                <a:noFill/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xmlns="" id="{0EC194B3-41BD-4120-B525-0059C97E564F}"/>
                  </a:ext>
                </a:extLst>
              </p:cNvPr>
              <p:cNvSpPr/>
              <p:nvPr/>
            </p:nvSpPr>
            <p:spPr>
              <a:xfrm>
                <a:off x="3777194" y="2968134"/>
                <a:ext cx="25359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xmlns="" id="{823B87D7-BB1D-4C90-8954-FE44B651DDA6}"/>
                  </a:ext>
                </a:extLst>
              </p:cNvPr>
              <p:cNvSpPr/>
              <p:nvPr/>
            </p:nvSpPr>
            <p:spPr>
              <a:xfrm>
                <a:off x="2775763" y="1807024"/>
                <a:ext cx="26962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xmlns="" id="{1C7D826B-57E0-42BD-821A-57CB20033798}"/>
                </a:ext>
              </a:extLst>
            </p:cNvPr>
            <p:cNvGrpSpPr/>
            <p:nvPr/>
          </p:nvGrpSpPr>
          <p:grpSpPr>
            <a:xfrm>
              <a:off x="2576064" y="1267449"/>
              <a:ext cx="3163058" cy="1724962"/>
              <a:chOff x="2576064" y="1267449"/>
              <a:chExt cx="3163058" cy="1724962"/>
            </a:xfrm>
          </p:grpSpPr>
          <p:sp>
            <p:nvSpPr>
              <p:cNvPr id="43" name="Flowchart: Connector 42">
                <a:extLst>
                  <a:ext uri="{FF2B5EF4-FFF2-40B4-BE49-F238E27FC236}">
                    <a16:creationId xmlns:a16="http://schemas.microsoft.com/office/drawing/2014/main" xmlns="" id="{74163F68-33A2-4E89-A990-979DDFB641CB}"/>
                  </a:ext>
                </a:extLst>
              </p:cNvPr>
              <p:cNvSpPr/>
              <p:nvPr/>
            </p:nvSpPr>
            <p:spPr>
              <a:xfrm>
                <a:off x="3079769" y="1620348"/>
                <a:ext cx="1345902" cy="1328515"/>
              </a:xfrm>
              <a:prstGeom prst="flowChartConnector">
                <a:avLst/>
              </a:prstGeom>
              <a:noFill/>
              <a:ln w="3810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xmlns="" id="{900DA53B-D520-4D88-A8A5-75C59E075DE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76064" y="2201222"/>
                <a:ext cx="1151289" cy="759038"/>
              </a:xfrm>
              <a:prstGeom prst="line">
                <a:avLst/>
              </a:prstGeom>
              <a:noFill/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xmlns="" id="{167ACE4E-FBE6-4BC6-AA43-F17FFFDC3A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40978" y="1267449"/>
                <a:ext cx="186376" cy="933774"/>
              </a:xfrm>
              <a:prstGeom prst="line">
                <a:avLst/>
              </a:prstGeom>
              <a:noFill/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xmlns="" id="{9F696728-6241-417F-B7FA-AE0F43655D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27354" y="2201223"/>
                <a:ext cx="2011768" cy="791188"/>
              </a:xfrm>
              <a:prstGeom prst="line">
                <a:avLst/>
              </a:prstGeom>
              <a:noFill/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01979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DF252ED-65F5-4F01-BD39-983E99E0A3D9}"/>
              </a:ext>
            </a:extLst>
          </p:cNvPr>
          <p:cNvSpPr txBox="1"/>
          <p:nvPr/>
        </p:nvSpPr>
        <p:spPr>
          <a:xfrm>
            <a:off x="381000" y="209550"/>
            <a:ext cx="3505200" cy="41742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+mj-lt"/>
              <a:buAutoNum type="alphaUcPeriod" startAt="2"/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Jari-jari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lingkaran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luar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segitiga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A60E86A0-CE5E-40F8-B192-3E12638633E0}"/>
              </a:ext>
            </a:extLst>
          </p:cNvPr>
          <p:cNvGrpSpPr/>
          <p:nvPr/>
        </p:nvGrpSpPr>
        <p:grpSpPr>
          <a:xfrm>
            <a:off x="152400" y="900802"/>
            <a:ext cx="3471126" cy="3341895"/>
            <a:chOff x="1602361" y="903530"/>
            <a:chExt cx="3471126" cy="3341895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xmlns="" id="{09AB7802-43FB-432F-B928-CB6D6CF1D26B}"/>
                </a:ext>
              </a:extLst>
            </p:cNvPr>
            <p:cNvGrpSpPr/>
            <p:nvPr/>
          </p:nvGrpSpPr>
          <p:grpSpPr>
            <a:xfrm>
              <a:off x="1805729" y="1073784"/>
              <a:ext cx="3072870" cy="2995931"/>
              <a:chOff x="1805729" y="1073784"/>
              <a:chExt cx="3072870" cy="2995931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xmlns="" id="{E608AEE7-E322-48EE-A0D9-10ADA13F750B}"/>
                  </a:ext>
                </a:extLst>
              </p:cNvPr>
              <p:cNvGrpSpPr/>
              <p:nvPr/>
            </p:nvGrpSpPr>
            <p:grpSpPr>
              <a:xfrm>
                <a:off x="1805729" y="1073784"/>
                <a:ext cx="3072870" cy="2995931"/>
                <a:chOff x="3079769" y="488730"/>
                <a:chExt cx="3072870" cy="2995931"/>
              </a:xfrm>
            </p:grpSpPr>
            <p:grpSp>
              <p:nvGrpSpPr>
                <p:cNvPr id="5" name="Group 4">
                  <a:extLst>
                    <a:ext uri="{FF2B5EF4-FFF2-40B4-BE49-F238E27FC236}">
                      <a16:creationId xmlns:a16="http://schemas.microsoft.com/office/drawing/2014/main" xmlns="" id="{FFAA9EB9-FE12-4117-AEE4-B6CEC139265E}"/>
                    </a:ext>
                  </a:extLst>
                </p:cNvPr>
                <p:cNvGrpSpPr/>
                <p:nvPr/>
              </p:nvGrpSpPr>
              <p:grpSpPr>
                <a:xfrm>
                  <a:off x="3146069" y="589224"/>
                  <a:ext cx="2928571" cy="2825387"/>
                  <a:chOff x="3146069" y="589224"/>
                  <a:chExt cx="2928571" cy="2825387"/>
                </a:xfrm>
              </p:grpSpPr>
              <p:grpSp>
                <p:nvGrpSpPr>
                  <p:cNvPr id="11" name="Group 10">
                    <a:extLst>
                      <a:ext uri="{FF2B5EF4-FFF2-40B4-BE49-F238E27FC236}">
                        <a16:creationId xmlns:a16="http://schemas.microsoft.com/office/drawing/2014/main" xmlns="" id="{0C55CD26-EB4E-4738-AF40-F3EEBAFAA5E0}"/>
                      </a:ext>
                    </a:extLst>
                  </p:cNvPr>
                  <p:cNvGrpSpPr/>
                  <p:nvPr/>
                </p:nvGrpSpPr>
                <p:grpSpPr>
                  <a:xfrm>
                    <a:off x="3146069" y="589224"/>
                    <a:ext cx="2928571" cy="2825387"/>
                    <a:chOff x="2874757" y="1134428"/>
                    <a:chExt cx="2928571" cy="2825387"/>
                  </a:xfrm>
                </p:grpSpPr>
                <p:grpSp>
                  <p:nvGrpSpPr>
                    <p:cNvPr id="14" name="Group 13">
                      <a:extLst>
                        <a:ext uri="{FF2B5EF4-FFF2-40B4-BE49-F238E27FC236}">
                          <a16:creationId xmlns:a16="http://schemas.microsoft.com/office/drawing/2014/main" xmlns="" id="{A4AFA84B-1CD0-4FD3-9CBA-D72D203E876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65998" y="1605296"/>
                      <a:ext cx="1845684" cy="1568129"/>
                      <a:chOff x="2598106" y="1549806"/>
                      <a:chExt cx="1845684" cy="1568129"/>
                    </a:xfrm>
                  </p:grpSpPr>
                  <p:grpSp>
                    <p:nvGrpSpPr>
                      <p:cNvPr id="18" name="Group 17">
                        <a:extLst>
                          <a:ext uri="{FF2B5EF4-FFF2-40B4-BE49-F238E27FC236}">
                            <a16:creationId xmlns:a16="http://schemas.microsoft.com/office/drawing/2014/main" xmlns="" id="{71D64C99-C322-41C0-8BDD-5D58A1F026F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98106" y="1549806"/>
                        <a:ext cx="1088562" cy="1568129"/>
                        <a:chOff x="2388287" y="547703"/>
                        <a:chExt cx="1586378" cy="2290348"/>
                      </a:xfrm>
                      <a:noFill/>
                    </p:grpSpPr>
                    <p:grpSp>
                      <p:nvGrpSpPr>
                        <p:cNvPr id="20" name="Group 19">
                          <a:extLst>
                            <a:ext uri="{FF2B5EF4-FFF2-40B4-BE49-F238E27FC236}">
                              <a16:creationId xmlns:a16="http://schemas.microsoft.com/office/drawing/2014/main" xmlns="" id="{9F268942-508C-49B5-905D-5FDB2949790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388287" y="1084609"/>
                          <a:ext cx="1176697" cy="1753442"/>
                          <a:chOff x="3627791" y="2606734"/>
                          <a:chExt cx="822858" cy="1217752"/>
                        </a:xfrm>
                        <a:grpFill/>
                      </p:grpSpPr>
                      <p:sp>
                        <p:nvSpPr>
                          <p:cNvPr id="22" name="Rectangle 21">
                            <a:extLst>
                              <a:ext uri="{FF2B5EF4-FFF2-40B4-BE49-F238E27FC236}">
                                <a16:creationId xmlns:a16="http://schemas.microsoft.com/office/drawing/2014/main" xmlns="" id="{00F319A5-33F3-4D98-B42C-11EF4B58254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149737" y="3543512"/>
                            <a:ext cx="300912" cy="280974"/>
                          </a:xfrm>
                          <a:prstGeom prst="rect">
                            <a:avLst/>
                          </a:prstGeom>
                          <a:grpFill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1200" i="1" dirty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D</a:t>
                            </a:r>
                          </a:p>
                        </p:txBody>
                      </p:sp>
                      <p:sp>
                        <p:nvSpPr>
                          <p:cNvPr id="23" name="Rectangle 22">
                            <a:extLst>
                              <a:ext uri="{FF2B5EF4-FFF2-40B4-BE49-F238E27FC236}">
                                <a16:creationId xmlns:a16="http://schemas.microsoft.com/office/drawing/2014/main" xmlns="" id="{BDBBAF5A-5271-46AA-9366-F4135732D76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627791" y="2606734"/>
                            <a:ext cx="247717" cy="280973"/>
                          </a:xfrm>
                          <a:prstGeom prst="rect">
                            <a:avLst/>
                          </a:prstGeom>
                          <a:grpFill/>
                        </p:spPr>
                        <p:txBody>
                          <a:bodyPr wrap="square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1200" i="1" dirty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b</a:t>
                            </a:r>
                          </a:p>
                        </p:txBody>
                      </p:sp>
                    </p:grpSp>
                    <p:sp>
                      <p:nvSpPr>
                        <p:cNvPr id="21" name="Rectangle 20">
                          <a:extLst>
                            <a:ext uri="{FF2B5EF4-FFF2-40B4-BE49-F238E27FC236}">
                              <a16:creationId xmlns:a16="http://schemas.microsoft.com/office/drawing/2014/main" xmlns="" id="{033D6A64-2B60-4E17-9B3A-CB3E6287309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556039" y="547703"/>
                          <a:ext cx="418626" cy="404574"/>
                        </a:xfrm>
                        <a:prstGeom prst="rect">
                          <a:avLst/>
                        </a:prstGeom>
                        <a:grpFill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algn="ctr"/>
                          <a:r>
                            <a:rPr lang="en-US" sz="1200" i="1" dirty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</a:t>
                          </a:r>
                        </a:p>
                      </p:txBody>
                    </p:sp>
                  </p:grpSp>
                  <p:sp>
                    <p:nvSpPr>
                      <p:cNvPr id="19" name="Rectangle 18">
                        <a:extLst>
                          <a:ext uri="{FF2B5EF4-FFF2-40B4-BE49-F238E27FC236}">
                            <a16:creationId xmlns:a16="http://schemas.microsoft.com/office/drawing/2014/main" xmlns="" id="{1604D42F-AEBC-457E-A71B-C6F1F4B103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74164" y="1682979"/>
                        <a:ext cx="269626" cy="276999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en-US" sz="1200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a</a:t>
                        </a:r>
                      </a:p>
                    </p:txBody>
                  </p:sp>
                </p:grpSp>
                <p:cxnSp>
                  <p:nvCxnSpPr>
                    <p:cNvPr id="15" name="Straight Connector 14">
                      <a:extLst>
                        <a:ext uri="{FF2B5EF4-FFF2-40B4-BE49-F238E27FC236}">
                          <a16:creationId xmlns:a16="http://schemas.microsoft.com/office/drawing/2014/main" xmlns="" id="{AE178A3D-413C-4691-90E8-C6180053F03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874757" y="1134428"/>
                      <a:ext cx="868637" cy="1793524"/>
                    </a:xfrm>
                    <a:prstGeom prst="line">
                      <a:avLst/>
                    </a:prstGeom>
                    <a:noFill/>
                    <a:ln w="1905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>
                      <a:extLst>
                        <a:ext uri="{FF2B5EF4-FFF2-40B4-BE49-F238E27FC236}">
                          <a16:creationId xmlns:a16="http://schemas.microsoft.com/office/drawing/2014/main" xmlns="" id="{8F3F947B-25F7-478F-9EA5-1B20BF266C8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700622" y="1199560"/>
                      <a:ext cx="1022051" cy="2760255"/>
                    </a:xfrm>
                    <a:prstGeom prst="line">
                      <a:avLst/>
                    </a:prstGeom>
                    <a:noFill/>
                    <a:ln w="1905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Connector 16">
                      <a:extLst>
                        <a:ext uri="{FF2B5EF4-FFF2-40B4-BE49-F238E27FC236}">
                          <a16:creationId xmlns:a16="http://schemas.microsoft.com/office/drawing/2014/main" xmlns="" id="{ED373E74-836B-4B76-B58F-76DB6D47909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700624" y="1169117"/>
                      <a:ext cx="2102704" cy="1725383"/>
                    </a:xfrm>
                    <a:prstGeom prst="line">
                      <a:avLst/>
                    </a:prstGeom>
                    <a:noFill/>
                    <a:ln w="1905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2" name="Rectangle 11">
                    <a:extLst>
                      <a:ext uri="{FF2B5EF4-FFF2-40B4-BE49-F238E27FC236}">
                        <a16:creationId xmlns:a16="http://schemas.microsoft.com/office/drawing/2014/main" xmlns="" id="{A3F3AF38-28EB-4401-B628-9F0F1105FC51}"/>
                      </a:ext>
                    </a:extLst>
                  </p:cNvPr>
                  <p:cNvSpPr/>
                  <p:nvPr/>
                </p:nvSpPr>
                <p:spPr>
                  <a:xfrm>
                    <a:off x="4156632" y="2292420"/>
                    <a:ext cx="253596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</a:t>
                    </a:r>
                  </a:p>
                </p:txBody>
              </p:sp>
              <p:sp>
                <p:nvSpPr>
                  <p:cNvPr id="13" name="Rectangle 12">
                    <a:extLst>
                      <a:ext uri="{FF2B5EF4-FFF2-40B4-BE49-F238E27FC236}">
                        <a16:creationId xmlns:a16="http://schemas.microsoft.com/office/drawing/2014/main" xmlns="" id="{F3D340BC-3FF0-4F55-84F8-3690D658CD23}"/>
                      </a:ext>
                    </a:extLst>
                  </p:cNvPr>
                  <p:cNvSpPr/>
                  <p:nvPr/>
                </p:nvSpPr>
                <p:spPr>
                  <a:xfrm>
                    <a:off x="4132365" y="1654157"/>
                    <a:ext cx="295274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O</a:t>
                    </a:r>
                  </a:p>
                </p:txBody>
              </p:sp>
            </p:grpSp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xmlns="" id="{A37DD7B6-4239-43AC-825F-4A22AAAAFAAF}"/>
                    </a:ext>
                  </a:extLst>
                </p:cNvPr>
                <p:cNvGrpSpPr/>
                <p:nvPr/>
              </p:nvGrpSpPr>
              <p:grpSpPr>
                <a:xfrm>
                  <a:off x="3079769" y="488730"/>
                  <a:ext cx="3072870" cy="2995931"/>
                  <a:chOff x="3079769" y="488730"/>
                  <a:chExt cx="3072870" cy="2995931"/>
                </a:xfrm>
              </p:grpSpPr>
              <p:sp>
                <p:nvSpPr>
                  <p:cNvPr id="7" name="Flowchart: Connector 6">
                    <a:extLst>
                      <a:ext uri="{FF2B5EF4-FFF2-40B4-BE49-F238E27FC236}">
                        <a16:creationId xmlns:a16="http://schemas.microsoft.com/office/drawing/2014/main" xmlns="" id="{7746F06E-858E-4C2A-B551-7737AE314E6E}"/>
                      </a:ext>
                    </a:extLst>
                  </p:cNvPr>
                  <p:cNvSpPr/>
                  <p:nvPr/>
                </p:nvSpPr>
                <p:spPr>
                  <a:xfrm>
                    <a:off x="3079769" y="488730"/>
                    <a:ext cx="3072870" cy="2995931"/>
                  </a:xfrm>
                  <a:prstGeom prst="flowChartConnector">
                    <a:avLst/>
                  </a:prstGeom>
                  <a:noFill/>
                  <a:ln w="38100"/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9" name="Straight Connector 8">
                    <a:extLst>
                      <a:ext uri="{FF2B5EF4-FFF2-40B4-BE49-F238E27FC236}">
                        <a16:creationId xmlns:a16="http://schemas.microsoft.com/office/drawing/2014/main" xmlns="" id="{602D6653-F989-4126-B1ED-0037CF53D7B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986336" y="654356"/>
                    <a:ext cx="31744" cy="1725383"/>
                  </a:xfrm>
                  <a:prstGeom prst="line">
                    <a:avLst/>
                  </a:prstGeom>
                  <a:noFill/>
                  <a:ln w="12700"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Straight Connector 9">
                    <a:extLst>
                      <a:ext uri="{FF2B5EF4-FFF2-40B4-BE49-F238E27FC236}">
                        <a16:creationId xmlns:a16="http://schemas.microsoft.com/office/drawing/2014/main" xmlns="" id="{74FE1074-1A2A-41EE-B5F9-009B174E153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380600" y="1790015"/>
                    <a:ext cx="1658025" cy="559281"/>
                  </a:xfrm>
                  <a:prstGeom prst="line">
                    <a:avLst/>
                  </a:prstGeom>
                  <a:noFill/>
                  <a:ln w="12700"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xmlns="" id="{F2D3852C-EDA7-40B9-8411-A6E09771ACC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3705" y="2934350"/>
                <a:ext cx="1068775" cy="1065315"/>
              </a:xfrm>
              <a:prstGeom prst="line">
                <a:avLst/>
              </a:prstGeom>
              <a:noFill/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xmlns="" id="{6E96BCF8-AAB8-430B-B637-19B90D0F0B6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91605" y="2934350"/>
                <a:ext cx="2908995" cy="33452"/>
              </a:xfrm>
              <a:prstGeom prst="line">
                <a:avLst/>
              </a:prstGeom>
              <a:noFill/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286558AF-1540-49EB-9321-DA4D2CF89B15}"/>
                </a:ext>
              </a:extLst>
            </p:cNvPr>
            <p:cNvSpPr/>
            <p:nvPr/>
          </p:nvSpPr>
          <p:spPr>
            <a:xfrm>
              <a:off x="3731220" y="2431618"/>
              <a:ext cx="287258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xmlns="" id="{66B3DFB9-4624-4F01-BBEA-E6F93010111E}"/>
                </a:ext>
              </a:extLst>
            </p:cNvPr>
            <p:cNvSpPr/>
            <p:nvPr/>
          </p:nvSpPr>
          <p:spPr>
            <a:xfrm>
              <a:off x="1602361" y="2841058"/>
              <a:ext cx="279243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xmlns="" id="{97C1F892-A8C3-4B1E-BF97-1C12A367052D}"/>
                </a:ext>
              </a:extLst>
            </p:cNvPr>
            <p:cNvSpPr/>
            <p:nvPr/>
          </p:nvSpPr>
          <p:spPr>
            <a:xfrm>
              <a:off x="2525561" y="903530"/>
              <a:ext cx="287258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xmlns="" id="{2F0A120E-2E2A-469B-929C-8C5BAA83DBBA}"/>
                </a:ext>
              </a:extLst>
            </p:cNvPr>
            <p:cNvSpPr/>
            <p:nvPr/>
          </p:nvSpPr>
          <p:spPr>
            <a:xfrm>
              <a:off x="3622455" y="3968426"/>
              <a:ext cx="279243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xmlns="" id="{0F8D9D94-B802-4E4B-AA6A-CC4715754529}"/>
                </a:ext>
              </a:extLst>
            </p:cNvPr>
            <p:cNvSpPr/>
            <p:nvPr/>
          </p:nvSpPr>
          <p:spPr>
            <a:xfrm>
              <a:off x="4794244" y="2805311"/>
              <a:ext cx="279243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xmlns="" id="{9BAE7382-0F30-4477-AA90-7A5BCA99BE8E}"/>
                  </a:ext>
                </a:extLst>
              </p:cNvPr>
              <p:cNvSpPr/>
              <p:nvPr/>
            </p:nvSpPr>
            <p:spPr>
              <a:xfrm>
                <a:off x="3779577" y="1638057"/>
                <a:ext cx="4987500" cy="193836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Rumus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jari-jari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lingkaran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luar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segitiga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just"/>
                <a:endParaRPr 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𝑎𝑏𝑐</m:t>
                        </m:r>
                      </m:num>
                      <m:den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𝑎𝑏𝑐</m:t>
                        </m:r>
                      </m:num>
                      <m:den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ad>
                          <m:radPr>
                            <m:degHide m:val="on"/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)(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)(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𝑐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</m:rad>
                      </m:den>
                    </m:f>
                  </m:oMath>
                </a14:m>
                <a:endParaRPr lang="en-ID" sz="16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en-ID" sz="16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 = 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jari-jari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lingkaran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luar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segitiga</a:t>
                </a:r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keliling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segitiga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+ b + c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ID" sz="16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9BAE7382-0F30-4477-AA90-7A5BCA99BE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577" y="1638057"/>
                <a:ext cx="4987500" cy="1938368"/>
              </a:xfrm>
              <a:prstGeom prst="rect">
                <a:avLst/>
              </a:prstGeom>
              <a:blipFill>
                <a:blip r:embed="rId3"/>
                <a:stretch>
                  <a:fillRect l="-3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9807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0A22A95-EAB0-448E-94D6-5D09B4AB70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53"/>
          <a:stretch/>
        </p:blipFill>
        <p:spPr>
          <a:xfrm>
            <a:off x="1" y="-1"/>
            <a:ext cx="9142856" cy="5619751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584460" y="684081"/>
            <a:ext cx="5316097" cy="744669"/>
            <a:chOff x="1366657" y="545950"/>
            <a:chExt cx="3462226" cy="588958"/>
          </a:xfrm>
        </p:grpSpPr>
        <p:grpSp>
          <p:nvGrpSpPr>
            <p:cNvPr id="16" name="Group 15"/>
            <p:cNvGrpSpPr/>
            <p:nvPr/>
          </p:nvGrpSpPr>
          <p:grpSpPr>
            <a:xfrm>
              <a:off x="1366657" y="545950"/>
              <a:ext cx="3462226" cy="588958"/>
              <a:chOff x="1366657" y="545950"/>
              <a:chExt cx="3462226" cy="58895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388493" y="545950"/>
                <a:ext cx="3401364" cy="5889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366657" y="683123"/>
                <a:ext cx="3462226" cy="413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spc="50" dirty="0">
                    <a:solidFill>
                      <a:prstClr val="black"/>
                    </a:solidFill>
                  </a:rPr>
                  <a:t>LINGKARAN</a:t>
                </a:r>
                <a:endParaRPr lang="en-GB" sz="2800" b="1" spc="5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4753667" y="555898"/>
              <a:ext cx="37951" cy="57901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A35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>
                  <a:solidFill>
                    <a:schemeClr val="bg1">
                      <a:lumMod val="95000"/>
                    </a:schemeClr>
                  </a:solidFill>
                </a:rPr>
                <a:t>BAB </a:t>
              </a:r>
              <a:r>
                <a:rPr lang="en-US" sz="2400" b="1" spc="50" smtClean="0">
                  <a:solidFill>
                    <a:schemeClr val="bg1">
                      <a:lumMod val="95000"/>
                    </a:schemeClr>
                  </a:solidFill>
                </a:rPr>
                <a:t>2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4800600" y="4408340"/>
            <a:ext cx="1983556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defTabSz="914400"/>
            <a:r>
              <a:rPr lang="en-US" sz="1000" dirty="0">
                <a:solidFill>
                  <a:schemeClr val="bg1"/>
                </a:solidFill>
              </a:rPr>
              <a:t>Sumber gambar: Shutterstock.com</a:t>
            </a:r>
            <a:endParaRPr lang="id-ID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2121"/>
            <a:ext cx="5334000" cy="687030"/>
            <a:chOff x="0" y="132120"/>
            <a:chExt cx="3429000" cy="45680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429000" cy="45680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CB7F931D-D90E-1E13-2A09-7657B6BADC18}"/>
                </a:ext>
              </a:extLst>
            </p:cNvPr>
            <p:cNvSpPr txBox="1"/>
            <p:nvPr/>
          </p:nvSpPr>
          <p:spPr>
            <a:xfrm>
              <a:off x="594360" y="217155"/>
              <a:ext cx="2743200" cy="20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400" b="1" dirty="0">
                  <a:solidFill>
                    <a:schemeClr val="bg1"/>
                  </a:solidFill>
                </a:rPr>
                <a:t>2.5  </a:t>
              </a:r>
              <a:r>
                <a:rPr lang="en-ID" sz="2400" b="1" dirty="0" err="1">
                  <a:solidFill>
                    <a:schemeClr val="bg1"/>
                  </a:solidFill>
                </a:rPr>
                <a:t>Garis</a:t>
              </a:r>
              <a:r>
                <a:rPr lang="en-ID" sz="2400" b="1" dirty="0">
                  <a:solidFill>
                    <a:schemeClr val="bg1"/>
                  </a:solidFill>
                </a:rPr>
                <a:t> </a:t>
              </a:r>
              <a:r>
                <a:rPr lang="en-ID" sz="2400" b="1" dirty="0" err="1">
                  <a:solidFill>
                    <a:schemeClr val="bg1"/>
                  </a:solidFill>
                </a:rPr>
                <a:t>Singgung</a:t>
              </a:r>
              <a:r>
                <a:rPr lang="en-ID" sz="2400" b="1" dirty="0">
                  <a:solidFill>
                    <a:schemeClr val="bg1"/>
                  </a:solidFill>
                </a:rPr>
                <a:t> </a:t>
              </a:r>
              <a:r>
                <a:rPr lang="en-ID" sz="2400" b="1" dirty="0" err="1">
                  <a:solidFill>
                    <a:schemeClr val="bg1"/>
                  </a:solidFill>
                </a:rPr>
                <a:t>Lingkaran</a:t>
              </a:r>
              <a:endParaRPr lang="en-ID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E7FFAA1C-E42D-4747-89C1-ED6865950134}"/>
              </a:ext>
            </a:extLst>
          </p:cNvPr>
          <p:cNvGrpSpPr/>
          <p:nvPr/>
        </p:nvGrpSpPr>
        <p:grpSpPr>
          <a:xfrm>
            <a:off x="304799" y="946072"/>
            <a:ext cx="5029201" cy="666750"/>
            <a:chOff x="228600" y="0"/>
            <a:chExt cx="3036498" cy="666750"/>
          </a:xfrm>
        </p:grpSpPr>
        <p:sp>
          <p:nvSpPr>
            <p:cNvPr id="13" name="Round Same Side Corner Rectangle 1">
              <a:extLst>
                <a:ext uri="{FF2B5EF4-FFF2-40B4-BE49-F238E27FC236}">
                  <a16:creationId xmlns:a16="http://schemas.microsoft.com/office/drawing/2014/main" xmlns="" id="{967A983F-C6CB-43AF-821C-737ABDA45991}"/>
                </a:ext>
              </a:extLst>
            </p:cNvPr>
            <p:cNvSpPr/>
            <p:nvPr/>
          </p:nvSpPr>
          <p:spPr>
            <a:xfrm flipV="1">
              <a:off x="228600" y="0"/>
              <a:ext cx="2950617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7322144C-C286-4BD1-92CD-FF26AB1BE63E}"/>
                </a:ext>
              </a:extLst>
            </p:cNvPr>
            <p:cNvSpPr txBox="1"/>
            <p:nvPr/>
          </p:nvSpPr>
          <p:spPr>
            <a:xfrm>
              <a:off x="349525" y="133320"/>
              <a:ext cx="291557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>
                  <a:solidFill>
                    <a:schemeClr val="bg1"/>
                  </a:solidFill>
                </a:rPr>
                <a:t>Panjang </a:t>
              </a:r>
              <a:r>
                <a:rPr lang="en-ID" sz="2000" b="1" dirty="0" err="1">
                  <a:solidFill>
                    <a:schemeClr val="bg1"/>
                  </a:solidFill>
                </a:rPr>
                <a:t>Garis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Singgung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Sebuh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Lingkaran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xmlns="" id="{08D9C93F-45C5-4A21-A16B-463DC90FF6F5}"/>
                  </a:ext>
                </a:extLst>
              </p:cNvPr>
              <p:cNvSpPr/>
              <p:nvPr/>
            </p:nvSpPr>
            <p:spPr>
              <a:xfrm>
                <a:off x="2174576" y="3907086"/>
                <a:ext cx="2590800" cy="64437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Pajang </a:t>
                </a:r>
                <a:r>
                  <a:rPr lang="en-US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𝑂𝐴</m:t>
                            </m:r>
                          </m:e>
                          <m:sup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𝑂</m:t>
                            </m:r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08D9C93F-45C5-4A21-A16B-463DC90FF6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4576" y="3907086"/>
                <a:ext cx="2590800" cy="644377"/>
              </a:xfrm>
              <a:prstGeom prst="rect">
                <a:avLst/>
              </a:prstGeom>
              <a:blipFill>
                <a:blip r:embed="rId3"/>
                <a:stretch>
                  <a:fillRect l="-9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3DC4BE64-E767-4E4D-B9C3-9DF1E6521D63}"/>
              </a:ext>
            </a:extLst>
          </p:cNvPr>
          <p:cNvSpPr txBox="1"/>
          <p:nvPr/>
        </p:nvSpPr>
        <p:spPr>
          <a:xfrm>
            <a:off x="164076" y="1739743"/>
            <a:ext cx="6148040" cy="41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+mj-lt"/>
              <a:buAutoNum type="alphaUcPeriod"/>
            </a:pP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Panjang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singgung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ditarik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luar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lingkaran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6EAA5989-0FB3-4EA2-8BE1-4D740C14133D}"/>
              </a:ext>
            </a:extLst>
          </p:cNvPr>
          <p:cNvGrpSpPr/>
          <p:nvPr/>
        </p:nvGrpSpPr>
        <p:grpSpPr>
          <a:xfrm>
            <a:off x="2733991" y="2241188"/>
            <a:ext cx="2536268" cy="1581875"/>
            <a:chOff x="2748279" y="2273108"/>
            <a:chExt cx="2536268" cy="1581875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xmlns="" id="{D63D0B38-11CB-4C1D-AB12-1E744ABCB150}"/>
                </a:ext>
              </a:extLst>
            </p:cNvPr>
            <p:cNvGrpSpPr/>
            <p:nvPr/>
          </p:nvGrpSpPr>
          <p:grpSpPr>
            <a:xfrm>
              <a:off x="2748279" y="2273108"/>
              <a:ext cx="2536268" cy="1581875"/>
              <a:chOff x="3079769" y="1366988"/>
              <a:chExt cx="2536268" cy="1581875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xmlns="" id="{3D0AEF43-0D1C-48B0-9EE5-DA67376A083A}"/>
                  </a:ext>
                </a:extLst>
              </p:cNvPr>
              <p:cNvGrpSpPr/>
              <p:nvPr/>
            </p:nvGrpSpPr>
            <p:grpSpPr>
              <a:xfrm>
                <a:off x="3421949" y="1366988"/>
                <a:ext cx="2194088" cy="1241669"/>
                <a:chOff x="3421949" y="1366988"/>
                <a:chExt cx="2194088" cy="1241669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xmlns="" id="{9CA62F4D-A517-455A-8090-0D472309F7F0}"/>
                    </a:ext>
                  </a:extLst>
                </p:cNvPr>
                <p:cNvGrpSpPr/>
                <p:nvPr/>
              </p:nvGrpSpPr>
              <p:grpSpPr>
                <a:xfrm>
                  <a:off x="3683630" y="1366988"/>
                  <a:ext cx="1932407" cy="1241669"/>
                  <a:chOff x="3412318" y="1912192"/>
                  <a:chExt cx="1932407" cy="1241669"/>
                </a:xfrm>
              </p:grpSpPr>
              <p:grpSp>
                <p:nvGrpSpPr>
                  <p:cNvPr id="33" name="Group 32">
                    <a:extLst>
                      <a:ext uri="{FF2B5EF4-FFF2-40B4-BE49-F238E27FC236}">
                        <a16:creationId xmlns:a16="http://schemas.microsoft.com/office/drawing/2014/main" xmlns="" id="{1AC41D47-AA85-4247-BB75-5BA6EE7AEC67}"/>
                      </a:ext>
                    </a:extLst>
                  </p:cNvPr>
                  <p:cNvGrpSpPr/>
                  <p:nvPr/>
                </p:nvGrpSpPr>
                <p:grpSpPr>
                  <a:xfrm>
                    <a:off x="3611549" y="1912192"/>
                    <a:ext cx="1733176" cy="1241669"/>
                    <a:chOff x="4183757" y="2545157"/>
                    <a:chExt cx="1766268" cy="1259485"/>
                  </a:xfrm>
                  <a:noFill/>
                </p:grpSpPr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xmlns="" id="{2A5AFC02-D59C-4B0F-8769-B59BDA4D8B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65449" y="3523669"/>
                      <a:ext cx="284576" cy="280973"/>
                    </a:xfrm>
                    <a:prstGeom prst="rect">
                      <a:avLst/>
                    </a:prstGeom>
                    <a:grpFill/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en-US" sz="1200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p:txBody>
                </p:sp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xmlns="" id="{E5FE4436-2A8E-4963-AEEB-D454A4ABFF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3757" y="2545157"/>
                      <a:ext cx="247717" cy="280973"/>
                    </a:xfrm>
                    <a:prstGeom prst="rect">
                      <a:avLst/>
                    </a:prstGeom>
                    <a:grp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sz="1200" i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p:txBody>
                </p:sp>
              </p:grpSp>
              <p:cxnSp>
                <p:nvCxnSpPr>
                  <p:cNvPr id="28" name="Straight Connector 27">
                    <a:extLst>
                      <a:ext uri="{FF2B5EF4-FFF2-40B4-BE49-F238E27FC236}">
                        <a16:creationId xmlns:a16="http://schemas.microsoft.com/office/drawing/2014/main" xmlns="" id="{DAB8001B-4AB0-4895-B6F2-BD7737B328C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412318" y="2165552"/>
                    <a:ext cx="275315" cy="811269"/>
                  </a:xfrm>
                  <a:prstGeom prst="line">
                    <a:avLst/>
                  </a:prstGeom>
                  <a:noFill/>
                  <a:ln w="19050"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>
                    <a:extLst>
                      <a:ext uri="{FF2B5EF4-FFF2-40B4-BE49-F238E27FC236}">
                        <a16:creationId xmlns:a16="http://schemas.microsoft.com/office/drawing/2014/main" xmlns="" id="{271396A3-6007-4D13-A340-415922E32D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412320" y="2976823"/>
                    <a:ext cx="1675492" cy="19268"/>
                  </a:xfrm>
                  <a:prstGeom prst="line">
                    <a:avLst/>
                  </a:prstGeom>
                  <a:noFill/>
                  <a:ln w="19050"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xmlns="" id="{6B0A491E-83D8-40E5-9E63-F1BB2B2E5909}"/>
                    </a:ext>
                  </a:extLst>
                </p:cNvPr>
                <p:cNvSpPr/>
                <p:nvPr/>
              </p:nvSpPr>
              <p:spPr>
                <a:xfrm>
                  <a:off x="3421949" y="2312388"/>
                  <a:ext cx="29527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</a:t>
                  </a:r>
                </a:p>
              </p:txBody>
            </p:sp>
          </p:grpSp>
          <p:sp>
            <p:nvSpPr>
              <p:cNvPr id="20" name="Flowchart: Connector 19">
                <a:extLst>
                  <a:ext uri="{FF2B5EF4-FFF2-40B4-BE49-F238E27FC236}">
                    <a16:creationId xmlns:a16="http://schemas.microsoft.com/office/drawing/2014/main" xmlns="" id="{EC56BB3F-E154-4254-A9F8-B6CE2360095A}"/>
                  </a:ext>
                </a:extLst>
              </p:cNvPr>
              <p:cNvSpPr/>
              <p:nvPr/>
            </p:nvSpPr>
            <p:spPr>
              <a:xfrm>
                <a:off x="3079769" y="1620348"/>
                <a:ext cx="1345902" cy="1328515"/>
              </a:xfrm>
              <a:prstGeom prst="flowChartConnector">
                <a:avLst/>
              </a:prstGeom>
              <a:noFill/>
              <a:ln w="3810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xmlns="" id="{B565E65D-125E-43B9-8689-9763FDC5073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35100" y="2529110"/>
              <a:ext cx="1384889" cy="827897"/>
            </a:xfrm>
            <a:prstGeom prst="line">
              <a:avLst/>
            </a:prstGeom>
            <a:noFill/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596605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xmlns="" id="{756FFB48-F432-4EDE-912F-16C05A9A5288}"/>
                  </a:ext>
                </a:extLst>
              </p:cNvPr>
              <p:cNvSpPr/>
              <p:nvPr/>
            </p:nvSpPr>
            <p:spPr>
              <a:xfrm>
                <a:off x="1278738" y="3608005"/>
                <a:ext cx="5250710" cy="51057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Pajang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layang-layang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AOBP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 × </a:t>
                </a:r>
                <a:r>
                  <a:rPr lang="en-US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luas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</m:oMath>
                </a14:m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OPA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 </a:t>
                </a:r>
                <a:r>
                  <a:rPr lang="en-US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 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 </a:t>
                </a:r>
                <a:r>
                  <a:rPr lang="en-US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endParaRPr lang="en-ID" sz="16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756FFB48-F432-4EDE-912F-16C05A9A52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8738" y="3608005"/>
                <a:ext cx="5250710" cy="510570"/>
              </a:xfrm>
              <a:prstGeom prst="rect">
                <a:avLst/>
              </a:prstGeom>
              <a:blipFill>
                <a:blip r:embed="rId2"/>
                <a:stretch>
                  <a:fillRect l="-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BC1871A7-5BFD-4C03-BF27-AE111F8A6665}"/>
              </a:ext>
            </a:extLst>
          </p:cNvPr>
          <p:cNvSpPr txBox="1"/>
          <p:nvPr/>
        </p:nvSpPr>
        <p:spPr>
          <a:xfrm>
            <a:off x="228600" y="361950"/>
            <a:ext cx="6148040" cy="41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+mj-lt"/>
              <a:buAutoNum type="alphaUcPeriod" startAt="2"/>
            </a:pP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Panjang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singgung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ditarik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luar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lingkaran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32813012-762F-4877-AE99-C1F28BFE0769}"/>
              </a:ext>
            </a:extLst>
          </p:cNvPr>
          <p:cNvGrpSpPr/>
          <p:nvPr/>
        </p:nvGrpSpPr>
        <p:grpSpPr>
          <a:xfrm>
            <a:off x="2812802" y="1013177"/>
            <a:ext cx="3740397" cy="2320573"/>
            <a:chOff x="2812803" y="1013177"/>
            <a:chExt cx="2471690" cy="1490065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xmlns="" id="{851D9D43-8469-4A5C-9BDB-6F31AD1BFCD5}"/>
                </a:ext>
              </a:extLst>
            </p:cNvPr>
            <p:cNvGrpSpPr/>
            <p:nvPr/>
          </p:nvGrpSpPr>
          <p:grpSpPr>
            <a:xfrm>
              <a:off x="2812803" y="1013177"/>
              <a:ext cx="2471690" cy="1490065"/>
              <a:chOff x="2812803" y="1013177"/>
              <a:chExt cx="2471690" cy="1490065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xmlns="" id="{7A47A01C-7CE5-4AA9-8A6D-A40936433F8A}"/>
                  </a:ext>
                </a:extLst>
              </p:cNvPr>
              <p:cNvGrpSpPr/>
              <p:nvPr/>
            </p:nvGrpSpPr>
            <p:grpSpPr>
              <a:xfrm>
                <a:off x="2812803" y="1013177"/>
                <a:ext cx="2471690" cy="1464013"/>
                <a:chOff x="3079769" y="1484850"/>
                <a:chExt cx="2471690" cy="1464013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xmlns="" id="{13978C24-A342-480E-92BC-E235CF9448FB}"/>
                    </a:ext>
                  </a:extLst>
                </p:cNvPr>
                <p:cNvGrpSpPr/>
                <p:nvPr/>
              </p:nvGrpSpPr>
              <p:grpSpPr>
                <a:xfrm>
                  <a:off x="3400417" y="1484850"/>
                  <a:ext cx="2151042" cy="904212"/>
                  <a:chOff x="3400417" y="1484850"/>
                  <a:chExt cx="2151042" cy="904212"/>
                </a:xfrm>
              </p:grpSpPr>
              <p:grpSp>
                <p:nvGrpSpPr>
                  <p:cNvPr id="14" name="Group 13">
                    <a:extLst>
                      <a:ext uri="{FF2B5EF4-FFF2-40B4-BE49-F238E27FC236}">
                        <a16:creationId xmlns:a16="http://schemas.microsoft.com/office/drawing/2014/main" xmlns="" id="{229DD8EF-4637-4075-B149-E74C7928AA41}"/>
                      </a:ext>
                    </a:extLst>
                  </p:cNvPr>
                  <p:cNvGrpSpPr/>
                  <p:nvPr/>
                </p:nvGrpSpPr>
                <p:grpSpPr>
                  <a:xfrm>
                    <a:off x="3634748" y="1484850"/>
                    <a:ext cx="1916711" cy="904212"/>
                    <a:chOff x="3363436" y="2030054"/>
                    <a:chExt cx="1916711" cy="904212"/>
                  </a:xfrm>
                </p:grpSpPr>
                <p:grpSp>
                  <p:nvGrpSpPr>
                    <p:cNvPr id="22" name="Group 21">
                      <a:extLst>
                        <a:ext uri="{FF2B5EF4-FFF2-40B4-BE49-F238E27FC236}">
                          <a16:creationId xmlns:a16="http://schemas.microsoft.com/office/drawing/2014/main" xmlns="" id="{7B37C6AB-C788-4C1B-BDE1-81B6376807E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757665" y="2030054"/>
                      <a:ext cx="1522482" cy="904212"/>
                      <a:chOff x="4332662" y="2664709"/>
                      <a:chExt cx="1551551" cy="917186"/>
                    </a:xfrm>
                    <a:noFill/>
                  </p:grpSpPr>
                  <p:sp>
                    <p:nvSpPr>
                      <p:cNvPr id="26" name="Rectangle 25">
                        <a:extLst>
                          <a:ext uri="{FF2B5EF4-FFF2-40B4-BE49-F238E27FC236}">
                            <a16:creationId xmlns:a16="http://schemas.microsoft.com/office/drawing/2014/main" xmlns="" id="{79B698E5-2697-45B1-84F9-252FBF2E34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99637" y="3300921"/>
                        <a:ext cx="284576" cy="280974"/>
                      </a:xfrm>
                      <a:prstGeom prst="rect">
                        <a:avLst/>
                      </a:prstGeom>
                      <a:grpFill/>
                    </p:spPr>
                    <p:txBody>
                      <a:bodyPr wrap="none">
                        <a:spAutoFit/>
                      </a:bodyPr>
                      <a:lstStyle/>
                      <a:p>
                        <a:pPr algn="ctr"/>
                        <a:r>
                          <a:rPr lang="en-US" sz="1200" i="1" dirty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P</a:t>
                        </a:r>
                      </a:p>
                    </p:txBody>
                  </p:sp>
                  <p:sp>
                    <p:nvSpPr>
                      <p:cNvPr id="27" name="Rectangle 26">
                        <a:extLst>
                          <a:ext uri="{FF2B5EF4-FFF2-40B4-BE49-F238E27FC236}">
                            <a16:creationId xmlns:a16="http://schemas.microsoft.com/office/drawing/2014/main" xmlns="" id="{000A662A-6773-4EE5-B5CC-1E782E1CBD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32662" y="2664709"/>
                        <a:ext cx="247717" cy="280973"/>
                      </a:xfrm>
                      <a:prstGeom prst="rect">
                        <a:avLst/>
                      </a:prstGeom>
                      <a:grp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US" sz="1200" i="1" dirty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A</a:t>
                        </a:r>
                      </a:p>
                    </p:txBody>
                  </p:sp>
                </p:grpSp>
                <p:cxnSp>
                  <p:nvCxnSpPr>
                    <p:cNvPr id="24" name="Straight Connector 23">
                      <a:extLst>
                        <a:ext uri="{FF2B5EF4-FFF2-40B4-BE49-F238E27FC236}">
                          <a16:creationId xmlns:a16="http://schemas.microsoft.com/office/drawing/2014/main" xmlns="" id="{2EDF35D1-627C-4E15-8093-7092D4CF9E1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363436" y="2747642"/>
                      <a:ext cx="1702045" cy="45340"/>
                    </a:xfrm>
                    <a:prstGeom prst="line">
                      <a:avLst/>
                    </a:prstGeom>
                    <a:noFill/>
                    <a:ln w="19050"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1" name="Rectangle 20">
                    <a:extLst>
                      <a:ext uri="{FF2B5EF4-FFF2-40B4-BE49-F238E27FC236}">
                        <a16:creationId xmlns:a16="http://schemas.microsoft.com/office/drawing/2014/main" xmlns="" id="{41EEE832-DB6F-498B-9A59-A76F144CDFC7}"/>
                      </a:ext>
                    </a:extLst>
                  </p:cNvPr>
                  <p:cNvSpPr/>
                  <p:nvPr/>
                </p:nvSpPr>
                <p:spPr>
                  <a:xfrm>
                    <a:off x="3400417" y="2079750"/>
                    <a:ext cx="295274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O</a:t>
                    </a:r>
                  </a:p>
                </p:txBody>
              </p:sp>
            </p:grpSp>
            <p:sp>
              <p:nvSpPr>
                <p:cNvPr id="13" name="Flowchart: Connector 12">
                  <a:extLst>
                    <a:ext uri="{FF2B5EF4-FFF2-40B4-BE49-F238E27FC236}">
                      <a16:creationId xmlns:a16="http://schemas.microsoft.com/office/drawing/2014/main" xmlns="" id="{39D79809-60E6-48ED-AB9A-E1253FA1584A}"/>
                    </a:ext>
                  </a:extLst>
                </p:cNvPr>
                <p:cNvSpPr/>
                <p:nvPr/>
              </p:nvSpPr>
              <p:spPr>
                <a:xfrm>
                  <a:off x="3079769" y="1620348"/>
                  <a:ext cx="1345902" cy="1328515"/>
                </a:xfrm>
                <a:prstGeom prst="flowChartConnector">
                  <a:avLst/>
                </a:prstGeom>
                <a:noFill/>
                <a:ln w="38100"/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xmlns="" id="{905846D9-D09A-41FE-9F1C-ABED44F90361}"/>
                  </a:ext>
                </a:extLst>
              </p:cNvPr>
              <p:cNvCxnSpPr>
                <a:cxnSpLocks/>
                <a:endCxn id="13" idx="5"/>
              </p:cNvCxnSpPr>
              <p:nvPr/>
            </p:nvCxnSpPr>
            <p:spPr>
              <a:xfrm>
                <a:off x="3367780" y="1733550"/>
                <a:ext cx="593822" cy="549083"/>
              </a:xfrm>
              <a:prstGeom prst="line">
                <a:avLst/>
              </a:prstGeom>
              <a:noFill/>
              <a:ln w="19050"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xmlns="" id="{943C617D-DC27-4B96-B3F0-D3A02305283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34284" y="1241873"/>
                <a:ext cx="1235543" cy="537017"/>
              </a:xfrm>
              <a:prstGeom prst="line">
                <a:avLst/>
              </a:prstGeom>
              <a:noFill/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xmlns="" id="{96F0DF14-7635-4DC5-B96A-50CAF3804B38}"/>
                  </a:ext>
                </a:extLst>
              </p:cNvPr>
              <p:cNvCxnSpPr>
                <a:cxnSpLocks/>
                <a:stCxn id="13" idx="5"/>
              </p:cNvCxnSpPr>
              <p:nvPr/>
            </p:nvCxnSpPr>
            <p:spPr>
              <a:xfrm flipV="1">
                <a:off x="3961602" y="1772062"/>
                <a:ext cx="1108225" cy="510571"/>
              </a:xfrm>
              <a:prstGeom prst="line">
                <a:avLst/>
              </a:prstGeom>
              <a:noFill/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xmlns="" id="{AB405D0E-F5A8-4D03-A0EF-BC575E617153}"/>
                  </a:ext>
                </a:extLst>
              </p:cNvPr>
              <p:cNvSpPr/>
              <p:nvPr/>
            </p:nvSpPr>
            <p:spPr>
              <a:xfrm>
                <a:off x="3883549" y="2226242"/>
                <a:ext cx="279244" cy="27700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i="1" dirty="0">
                    <a:solidFill>
                      <a:schemeClr val="tx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</a:p>
            </p:txBody>
          </p:sp>
        </p:grp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xmlns="" id="{1B080305-BB2B-400F-8A78-027256140B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74133" y="1242002"/>
              <a:ext cx="480865" cy="494776"/>
            </a:xfrm>
            <a:prstGeom prst="line">
              <a:avLst/>
            </a:prstGeom>
            <a:noFill/>
            <a:ln w="19050"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805854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2121"/>
            <a:ext cx="8001000" cy="687030"/>
            <a:chOff x="0" y="132120"/>
            <a:chExt cx="3429000" cy="45680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429000" cy="45680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CB7F931D-D90E-1E13-2A09-7657B6BADC18}"/>
                </a:ext>
              </a:extLst>
            </p:cNvPr>
            <p:cNvSpPr txBox="1"/>
            <p:nvPr/>
          </p:nvSpPr>
          <p:spPr>
            <a:xfrm>
              <a:off x="594360" y="217155"/>
              <a:ext cx="2743200" cy="306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400" b="1" dirty="0">
                  <a:solidFill>
                    <a:schemeClr val="bg1"/>
                  </a:solidFill>
                </a:rPr>
                <a:t>2.6  </a:t>
              </a:r>
              <a:r>
                <a:rPr lang="en-ID" sz="2400" b="1" dirty="0" err="1">
                  <a:solidFill>
                    <a:schemeClr val="bg1"/>
                  </a:solidFill>
                </a:rPr>
                <a:t>Garis</a:t>
              </a:r>
              <a:r>
                <a:rPr lang="en-ID" sz="2400" b="1" dirty="0">
                  <a:solidFill>
                    <a:schemeClr val="bg1"/>
                  </a:solidFill>
                </a:rPr>
                <a:t> </a:t>
              </a:r>
              <a:r>
                <a:rPr lang="en-ID" sz="2400" b="1" dirty="0" err="1">
                  <a:solidFill>
                    <a:schemeClr val="bg1"/>
                  </a:solidFill>
                </a:rPr>
                <a:t>Singgung</a:t>
              </a:r>
              <a:r>
                <a:rPr lang="en-ID" sz="2400" b="1" dirty="0">
                  <a:solidFill>
                    <a:schemeClr val="bg1"/>
                  </a:solidFill>
                </a:rPr>
                <a:t> Persekutuan </a:t>
              </a:r>
              <a:r>
                <a:rPr lang="en-ID" sz="2400" b="1" dirty="0" err="1">
                  <a:solidFill>
                    <a:schemeClr val="bg1"/>
                  </a:solidFill>
                </a:rPr>
                <a:t>Dua</a:t>
              </a:r>
              <a:r>
                <a:rPr lang="en-ID" sz="2400" b="1" dirty="0">
                  <a:solidFill>
                    <a:schemeClr val="bg1"/>
                  </a:solidFill>
                </a:rPr>
                <a:t> </a:t>
              </a:r>
              <a:r>
                <a:rPr lang="en-ID" sz="2400" b="1" dirty="0" err="1">
                  <a:solidFill>
                    <a:schemeClr val="bg1"/>
                  </a:solidFill>
                </a:rPr>
                <a:t>Lingkaran</a:t>
              </a:r>
              <a:endParaRPr lang="en-ID" sz="24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xmlns="" id="{08D9C93F-45C5-4A21-A16B-463DC90FF6F5}"/>
                  </a:ext>
                </a:extLst>
              </p:cNvPr>
              <p:cNvSpPr/>
              <p:nvPr/>
            </p:nvSpPr>
            <p:spPr>
              <a:xfrm>
                <a:off x="2009764" y="3706034"/>
                <a:ext cx="2532138" cy="64437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n-US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BT = PQ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𝑅</m:t>
                            </m:r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𝑟</m:t>
                            </m:r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ID" sz="16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08D9C93F-45C5-4A21-A16B-463DC90FF6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9764" y="3706034"/>
                <a:ext cx="2532138" cy="644377"/>
              </a:xfrm>
              <a:prstGeom prst="rect">
                <a:avLst/>
              </a:prstGeom>
              <a:blipFill>
                <a:blip r:embed="rId3"/>
                <a:stretch>
                  <a:fillRect l="-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3DC4BE64-E767-4E4D-B9C3-9DF1E6521D63}"/>
              </a:ext>
            </a:extLst>
          </p:cNvPr>
          <p:cNvSpPr txBox="1"/>
          <p:nvPr/>
        </p:nvSpPr>
        <p:spPr>
          <a:xfrm>
            <a:off x="253082" y="906570"/>
            <a:ext cx="6148040" cy="41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+mj-lt"/>
              <a:buAutoNum type="alphaUcPeriod"/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singgung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persekutuan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9B2620C3-226B-490B-BCEA-D47E7F0F6758}"/>
              </a:ext>
            </a:extLst>
          </p:cNvPr>
          <p:cNvGrpSpPr/>
          <p:nvPr/>
        </p:nvGrpSpPr>
        <p:grpSpPr>
          <a:xfrm>
            <a:off x="1673661" y="1402108"/>
            <a:ext cx="3284645" cy="1936421"/>
            <a:chOff x="1600200" y="1368353"/>
            <a:chExt cx="3284645" cy="1936421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xmlns="" id="{EE63C533-F9DA-422A-9180-5CFB8201ED02}"/>
                </a:ext>
              </a:extLst>
            </p:cNvPr>
            <p:cNvGrpSpPr/>
            <p:nvPr/>
          </p:nvGrpSpPr>
          <p:grpSpPr>
            <a:xfrm>
              <a:off x="1600200" y="1368353"/>
              <a:ext cx="3284645" cy="1936421"/>
              <a:chOff x="2174576" y="1610960"/>
              <a:chExt cx="3284645" cy="1936421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xmlns="" id="{37C895AE-1C8E-4381-BC5F-A86597DBF5B2}"/>
                  </a:ext>
                </a:extLst>
              </p:cNvPr>
              <p:cNvGrpSpPr/>
              <p:nvPr/>
            </p:nvGrpSpPr>
            <p:grpSpPr>
              <a:xfrm>
                <a:off x="2174576" y="1616550"/>
                <a:ext cx="3284645" cy="1930831"/>
                <a:chOff x="2244942" y="1273225"/>
                <a:chExt cx="3284645" cy="1930831"/>
              </a:xfrm>
            </p:grpSpPr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xmlns="" id="{EAE5A279-6F30-43C3-AC92-3467BEFE2CBE}"/>
                    </a:ext>
                  </a:extLst>
                </p:cNvPr>
                <p:cNvGrpSpPr/>
                <p:nvPr/>
              </p:nvGrpSpPr>
              <p:grpSpPr>
                <a:xfrm>
                  <a:off x="2244942" y="1273225"/>
                  <a:ext cx="3284645" cy="1930831"/>
                  <a:chOff x="2244942" y="1273225"/>
                  <a:chExt cx="3284645" cy="1930831"/>
                </a:xfrm>
              </p:grpSpPr>
              <p:grpSp>
                <p:nvGrpSpPr>
                  <p:cNvPr id="17" name="Group 16">
                    <a:extLst>
                      <a:ext uri="{FF2B5EF4-FFF2-40B4-BE49-F238E27FC236}">
                        <a16:creationId xmlns:a16="http://schemas.microsoft.com/office/drawing/2014/main" xmlns="" id="{D63D0B38-11CB-4C1D-AB12-1E744ABCB150}"/>
                      </a:ext>
                    </a:extLst>
                  </p:cNvPr>
                  <p:cNvGrpSpPr/>
                  <p:nvPr/>
                </p:nvGrpSpPr>
                <p:grpSpPr>
                  <a:xfrm>
                    <a:off x="2244942" y="1273225"/>
                    <a:ext cx="2907549" cy="1930831"/>
                    <a:chOff x="3079769" y="1018034"/>
                    <a:chExt cx="2907549" cy="1930831"/>
                  </a:xfrm>
                </p:grpSpPr>
                <p:grpSp>
                  <p:nvGrpSpPr>
                    <p:cNvPr id="18" name="Group 17">
                      <a:extLst>
                        <a:ext uri="{FF2B5EF4-FFF2-40B4-BE49-F238E27FC236}">
                          <a16:creationId xmlns:a16="http://schemas.microsoft.com/office/drawing/2014/main" xmlns="" id="{3D0AEF43-0D1C-48B0-9EE5-DA67376A083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421949" y="1018034"/>
                      <a:ext cx="2565369" cy="1930831"/>
                      <a:chOff x="3421949" y="1018034"/>
                      <a:chExt cx="2565369" cy="1930831"/>
                    </a:xfrm>
                  </p:grpSpPr>
                  <p:grpSp>
                    <p:nvGrpSpPr>
                      <p:cNvPr id="24" name="Group 23">
                        <a:extLst>
                          <a:ext uri="{FF2B5EF4-FFF2-40B4-BE49-F238E27FC236}">
                            <a16:creationId xmlns:a16="http://schemas.microsoft.com/office/drawing/2014/main" xmlns="" id="{9CA62F4D-A517-455A-8090-0D472309F7F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683632" y="1018034"/>
                        <a:ext cx="2303686" cy="1930831"/>
                        <a:chOff x="3412320" y="1563238"/>
                        <a:chExt cx="2303686" cy="1930831"/>
                      </a:xfrm>
                    </p:grpSpPr>
                    <p:grpSp>
                      <p:nvGrpSpPr>
                        <p:cNvPr id="33" name="Group 32">
                          <a:extLst>
                            <a:ext uri="{FF2B5EF4-FFF2-40B4-BE49-F238E27FC236}">
                              <a16:creationId xmlns:a16="http://schemas.microsoft.com/office/drawing/2014/main" xmlns="" id="{1AC41D47-AA85-4247-BB75-5BA6EE7AEC6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3721602" y="1913180"/>
                          <a:ext cx="1883513" cy="1580889"/>
                          <a:chOff x="4295913" y="2546157"/>
                          <a:chExt cx="1919476" cy="1603572"/>
                        </a:xfrm>
                        <a:noFill/>
                      </p:grpSpPr>
                      <p:sp>
                        <p:nvSpPr>
                          <p:cNvPr id="35" name="Rectangle 34">
                            <a:extLst>
                              <a:ext uri="{FF2B5EF4-FFF2-40B4-BE49-F238E27FC236}">
                                <a16:creationId xmlns:a16="http://schemas.microsoft.com/office/drawing/2014/main" xmlns="" id="{2A5AFC02-D59C-4B0F-8769-B59BDA4D8B0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914477" y="3868755"/>
                            <a:ext cx="300912" cy="280974"/>
                          </a:xfrm>
                          <a:prstGeom prst="rect">
                            <a:avLst/>
                          </a:prstGeom>
                          <a:grpFill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1200" i="1" dirty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Q</a:t>
                            </a:r>
                          </a:p>
                        </p:txBody>
                      </p:sp>
                      <p:sp>
                        <p:nvSpPr>
                          <p:cNvPr id="36" name="Rectangle 35">
                            <a:extLst>
                              <a:ext uri="{FF2B5EF4-FFF2-40B4-BE49-F238E27FC236}">
                                <a16:creationId xmlns:a16="http://schemas.microsoft.com/office/drawing/2014/main" xmlns="" id="{E5FE4436-2A8E-4963-AEEB-D454A4ABFF4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295913" y="2546157"/>
                            <a:ext cx="247717" cy="280972"/>
                          </a:xfrm>
                          <a:prstGeom prst="rect">
                            <a:avLst/>
                          </a:prstGeom>
                          <a:grpFill/>
                        </p:spPr>
                        <p:txBody>
                          <a:bodyPr wrap="square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1200" i="1" dirty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P</a:t>
                            </a:r>
                          </a:p>
                        </p:txBody>
                      </p:sp>
                    </p:grpSp>
                    <p:cxnSp>
                      <p:nvCxnSpPr>
                        <p:cNvPr id="28" name="Straight Connector 27">
                          <a:extLst>
                            <a:ext uri="{FF2B5EF4-FFF2-40B4-BE49-F238E27FC236}">
                              <a16:creationId xmlns:a16="http://schemas.microsoft.com/office/drawing/2014/main" xmlns="" id="{DAB8001B-4AB0-4895-B6F2-BD7737B328CC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3412321" y="1563238"/>
                          <a:ext cx="430819" cy="1429965"/>
                        </a:xfrm>
                        <a:prstGeom prst="line">
                          <a:avLst/>
                        </a:prstGeom>
                        <a:noFill/>
                        <a:ln w="19050">
                          <a:prstDash val="soli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9" name="Straight Connector 28">
                          <a:extLst>
                            <a:ext uri="{FF2B5EF4-FFF2-40B4-BE49-F238E27FC236}">
                              <a16:creationId xmlns:a16="http://schemas.microsoft.com/office/drawing/2014/main" xmlns="" id="{271396A3-6007-4D13-A340-415922E32D80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3412320" y="2976821"/>
                          <a:ext cx="2303686" cy="2"/>
                        </a:xfrm>
                        <a:prstGeom prst="line">
                          <a:avLst/>
                        </a:prstGeom>
                        <a:noFill/>
                        <a:ln w="19050">
                          <a:prstDash val="soli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26" name="Rectangle 25">
                        <a:extLst>
                          <a:ext uri="{FF2B5EF4-FFF2-40B4-BE49-F238E27FC236}">
                            <a16:creationId xmlns:a16="http://schemas.microsoft.com/office/drawing/2014/main" xmlns="" id="{6B0A491E-83D8-40E5-9E63-F1BB2B2E59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21949" y="2312388"/>
                        <a:ext cx="279244" cy="276999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en-US" sz="1200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A</a:t>
                        </a:r>
                      </a:p>
                    </p:txBody>
                  </p:sp>
                </p:grpSp>
                <p:sp>
                  <p:nvSpPr>
                    <p:cNvPr id="20" name="Flowchart: Connector 19">
                      <a:extLst>
                        <a:ext uri="{FF2B5EF4-FFF2-40B4-BE49-F238E27FC236}">
                          <a16:creationId xmlns:a16="http://schemas.microsoft.com/office/drawing/2014/main" xmlns="" id="{EC56BB3F-E154-4254-A9F8-B6CE236009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79769" y="1620348"/>
                      <a:ext cx="1345902" cy="1328515"/>
                    </a:xfrm>
                    <a:prstGeom prst="flowChartConnector">
                      <a:avLst/>
                    </a:prstGeom>
                    <a:noFill/>
                    <a:ln w="38100"/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22" name="Flowchart: Connector 21">
                    <a:extLst>
                      <a:ext uri="{FF2B5EF4-FFF2-40B4-BE49-F238E27FC236}">
                        <a16:creationId xmlns:a16="http://schemas.microsoft.com/office/drawing/2014/main" xmlns="" id="{72A9885D-874F-4544-901C-646E79A43136}"/>
                      </a:ext>
                    </a:extLst>
                  </p:cNvPr>
                  <p:cNvSpPr/>
                  <p:nvPr/>
                </p:nvSpPr>
                <p:spPr>
                  <a:xfrm>
                    <a:off x="4635819" y="2201403"/>
                    <a:ext cx="893768" cy="811269"/>
                  </a:xfrm>
                  <a:prstGeom prst="flowChartConnector">
                    <a:avLst/>
                  </a:prstGeom>
                  <a:noFill/>
                  <a:ln w="38100"/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27" name="Straight Connector 26">
                    <a:extLst>
                      <a:ext uri="{FF2B5EF4-FFF2-40B4-BE49-F238E27FC236}">
                        <a16:creationId xmlns:a16="http://schemas.microsoft.com/office/drawing/2014/main" xmlns="" id="{F3BE21CC-B947-445E-8FEE-86B3008F01A0}"/>
                      </a:ext>
                    </a:extLst>
                  </p:cNvPr>
                  <p:cNvCxnSpPr>
                    <a:cxnSpLocks/>
                    <a:stCxn id="35" idx="3"/>
                  </p:cNvCxnSpPr>
                  <p:nvPr/>
                </p:nvCxnSpPr>
                <p:spPr>
                  <a:xfrm flipH="1" flipV="1">
                    <a:off x="3085058" y="1897332"/>
                    <a:ext cx="1956542" cy="1168224"/>
                  </a:xfrm>
                  <a:prstGeom prst="line">
                    <a:avLst/>
                  </a:prstGeom>
                  <a:noFill/>
                  <a:ln w="19050"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Rectangle 29">
                    <a:extLst>
                      <a:ext uri="{FF2B5EF4-FFF2-40B4-BE49-F238E27FC236}">
                        <a16:creationId xmlns:a16="http://schemas.microsoft.com/office/drawing/2014/main" xmlns="" id="{D950ECEC-99CB-4698-9887-6602BC2BC0A9}"/>
                      </a:ext>
                    </a:extLst>
                  </p:cNvPr>
                  <p:cNvSpPr/>
                  <p:nvPr/>
                </p:nvSpPr>
                <p:spPr>
                  <a:xfrm>
                    <a:off x="2968439" y="2166945"/>
                    <a:ext cx="243076" cy="276998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1200" i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R</a:t>
                    </a:r>
                  </a:p>
                </p:txBody>
              </p:sp>
              <p:cxnSp>
                <p:nvCxnSpPr>
                  <p:cNvPr id="31" name="Straight Connector 30">
                    <a:extLst>
                      <a:ext uri="{FF2B5EF4-FFF2-40B4-BE49-F238E27FC236}">
                        <a16:creationId xmlns:a16="http://schemas.microsoft.com/office/drawing/2014/main" xmlns="" id="{12A0855D-1871-41FD-A97D-59AC623128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222616" y="1450723"/>
                    <a:ext cx="1920236" cy="1230495"/>
                  </a:xfrm>
                  <a:prstGeom prst="line">
                    <a:avLst/>
                  </a:prstGeom>
                  <a:noFill/>
                  <a:ln w="19050"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>
                    <a:extLst>
                      <a:ext uri="{FF2B5EF4-FFF2-40B4-BE49-F238E27FC236}">
                        <a16:creationId xmlns:a16="http://schemas.microsoft.com/office/drawing/2014/main" xmlns="" id="{FB6DDBF6-94C9-4386-AC14-1BF719CE4F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57289" y="2682672"/>
                    <a:ext cx="199712" cy="330000"/>
                  </a:xfrm>
                  <a:prstGeom prst="line">
                    <a:avLst/>
                  </a:prstGeom>
                  <a:noFill/>
                  <a:ln w="19050"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xmlns="" id="{F08B2BBB-FAB9-49F3-8597-56AA42FCAF5A}"/>
                    </a:ext>
                  </a:extLst>
                </p:cNvPr>
                <p:cNvSpPr/>
                <p:nvPr/>
              </p:nvSpPr>
              <p:spPr>
                <a:xfrm>
                  <a:off x="5094896" y="2555081"/>
                  <a:ext cx="27924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</a:p>
              </p:txBody>
            </p: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xmlns="" id="{128E6718-EC03-40A4-ADB7-492738F41431}"/>
                    </a:ext>
                  </a:extLst>
                </p:cNvPr>
                <p:cNvSpPr/>
                <p:nvPr/>
              </p:nvSpPr>
              <p:spPr>
                <a:xfrm rot="836288">
                  <a:off x="4835300" y="2692400"/>
                  <a:ext cx="243978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</a:t>
                  </a:r>
                </a:p>
              </p:txBody>
            </p:sp>
          </p:grp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xmlns="" id="{F47DDE3A-1007-44C5-A432-CBA61376AAA0}"/>
                  </a:ext>
                </a:extLst>
              </p:cNvPr>
              <p:cNvSpPr/>
              <p:nvPr/>
            </p:nvSpPr>
            <p:spPr>
              <a:xfrm>
                <a:off x="2930015" y="1610960"/>
                <a:ext cx="27924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xmlns="" id="{972070B0-4654-4CC0-AF7B-34FF97D84642}"/>
                    </a:ext>
                  </a:extLst>
                </p:cNvPr>
                <p:cNvSpPr/>
                <p:nvPr/>
              </p:nvSpPr>
              <p:spPr>
                <a:xfrm>
                  <a:off x="3299350" y="2721172"/>
                  <a:ext cx="328488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972070B0-4654-4CC0-AF7B-34FF97D8464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99350" y="2721172"/>
                  <a:ext cx="328488" cy="30777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2B67F0A7-AB5D-42D3-A7E8-211A5572B06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615" y="2537589"/>
            <a:ext cx="2065385" cy="178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4889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BC1871A7-5BFD-4C03-BF27-AE111F8A6665}"/>
              </a:ext>
            </a:extLst>
          </p:cNvPr>
          <p:cNvSpPr txBox="1"/>
          <p:nvPr/>
        </p:nvSpPr>
        <p:spPr>
          <a:xfrm>
            <a:off x="228600" y="187634"/>
            <a:ext cx="3200400" cy="41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+mj-lt"/>
              <a:buAutoNum type="alphaUcPeriod" startAt="2"/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singung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persekutuan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luar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62C934FD-7E7A-48B4-8350-5B439C598DA2}"/>
              </a:ext>
            </a:extLst>
          </p:cNvPr>
          <p:cNvGrpSpPr/>
          <p:nvPr/>
        </p:nvGrpSpPr>
        <p:grpSpPr>
          <a:xfrm>
            <a:off x="1600200" y="895350"/>
            <a:ext cx="3284645" cy="1562462"/>
            <a:chOff x="838200" y="1576616"/>
            <a:chExt cx="3284645" cy="156246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0B44CDD0-6BB3-4374-ADE9-F8FC0591E72E}"/>
                </a:ext>
              </a:extLst>
            </p:cNvPr>
            <p:cNvGrpSpPr/>
            <p:nvPr/>
          </p:nvGrpSpPr>
          <p:grpSpPr>
            <a:xfrm>
              <a:off x="838200" y="1576616"/>
              <a:ext cx="3284645" cy="1562462"/>
              <a:chOff x="2174576" y="1984917"/>
              <a:chExt cx="3284645" cy="1562462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xmlns="" id="{AEA9D3C9-B332-4521-9765-AA28B55AE250}"/>
                  </a:ext>
                </a:extLst>
              </p:cNvPr>
              <p:cNvGrpSpPr/>
              <p:nvPr/>
            </p:nvGrpSpPr>
            <p:grpSpPr>
              <a:xfrm>
                <a:off x="2174576" y="1984917"/>
                <a:ext cx="3284645" cy="1562462"/>
                <a:chOff x="2244942" y="1641592"/>
                <a:chExt cx="3284645" cy="1562462"/>
              </a:xfrm>
            </p:grpSpPr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xmlns="" id="{DEFD2479-B157-435B-9EB2-C2DE886E2277}"/>
                    </a:ext>
                  </a:extLst>
                </p:cNvPr>
                <p:cNvGrpSpPr/>
                <p:nvPr/>
              </p:nvGrpSpPr>
              <p:grpSpPr>
                <a:xfrm>
                  <a:off x="2244942" y="1641592"/>
                  <a:ext cx="3284645" cy="1562462"/>
                  <a:chOff x="2244942" y="1641592"/>
                  <a:chExt cx="3284645" cy="1562462"/>
                </a:xfrm>
              </p:grpSpPr>
              <p:grpSp>
                <p:nvGrpSpPr>
                  <p:cNvPr id="36" name="Group 35">
                    <a:extLst>
                      <a:ext uri="{FF2B5EF4-FFF2-40B4-BE49-F238E27FC236}">
                        <a16:creationId xmlns:a16="http://schemas.microsoft.com/office/drawing/2014/main" xmlns="" id="{ED5999BC-721F-4FBF-9767-A65C5F848864}"/>
                      </a:ext>
                    </a:extLst>
                  </p:cNvPr>
                  <p:cNvGrpSpPr/>
                  <p:nvPr/>
                </p:nvGrpSpPr>
                <p:grpSpPr>
                  <a:xfrm>
                    <a:off x="2244942" y="1641592"/>
                    <a:ext cx="2996994" cy="1562462"/>
                    <a:chOff x="3079769" y="1386401"/>
                    <a:chExt cx="2996994" cy="1562462"/>
                  </a:xfrm>
                </p:grpSpPr>
                <p:sp>
                  <p:nvSpPr>
                    <p:cNvPr id="42" name="Flowchart: Connector 41">
                      <a:extLst>
                        <a:ext uri="{FF2B5EF4-FFF2-40B4-BE49-F238E27FC236}">
                          <a16:creationId xmlns:a16="http://schemas.microsoft.com/office/drawing/2014/main" xmlns="" id="{7CED5C90-B6E9-4CC6-AEE9-CBC8726C16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79769" y="1620348"/>
                      <a:ext cx="1345902" cy="1328515"/>
                    </a:xfrm>
                    <a:prstGeom prst="flowChartConnector">
                      <a:avLst/>
                    </a:prstGeom>
                    <a:noFill/>
                    <a:ln w="38100"/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grpSp>
                  <p:nvGrpSpPr>
                    <p:cNvPr id="43" name="Group 42">
                      <a:extLst>
                        <a:ext uri="{FF2B5EF4-FFF2-40B4-BE49-F238E27FC236}">
                          <a16:creationId xmlns:a16="http://schemas.microsoft.com/office/drawing/2014/main" xmlns="" id="{F45C4D4C-419A-454C-95C2-4D32F63B787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421949" y="1386401"/>
                      <a:ext cx="2654814" cy="1202986"/>
                      <a:chOff x="3421949" y="1386401"/>
                      <a:chExt cx="2654814" cy="1202986"/>
                    </a:xfrm>
                  </p:grpSpPr>
                  <p:grpSp>
                    <p:nvGrpSpPr>
                      <p:cNvPr id="44" name="Group 43">
                        <a:extLst>
                          <a:ext uri="{FF2B5EF4-FFF2-40B4-BE49-F238E27FC236}">
                            <a16:creationId xmlns:a16="http://schemas.microsoft.com/office/drawing/2014/main" xmlns="" id="{31965E3E-2AE3-4033-9561-18DC89BC504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683633" y="1386401"/>
                        <a:ext cx="2393130" cy="1064487"/>
                        <a:chOff x="3412321" y="1931605"/>
                        <a:chExt cx="2393130" cy="1064487"/>
                      </a:xfrm>
                    </p:grpSpPr>
                    <p:grpSp>
                      <p:nvGrpSpPr>
                        <p:cNvPr id="50" name="Group 49">
                          <a:extLst>
                            <a:ext uri="{FF2B5EF4-FFF2-40B4-BE49-F238E27FC236}">
                              <a16:creationId xmlns:a16="http://schemas.microsoft.com/office/drawing/2014/main" xmlns="" id="{F7B0F0D9-5CDF-4ECE-A0AB-8BFAA7F3AA1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3604264" y="1931605"/>
                          <a:ext cx="2201187" cy="551039"/>
                          <a:chOff x="4176334" y="2564849"/>
                          <a:chExt cx="2243215" cy="558946"/>
                        </a:xfrm>
                        <a:noFill/>
                      </p:grpSpPr>
                      <p:sp>
                        <p:nvSpPr>
                          <p:cNvPr id="53" name="Rectangle 52">
                            <a:extLst>
                              <a:ext uri="{FF2B5EF4-FFF2-40B4-BE49-F238E27FC236}">
                                <a16:creationId xmlns:a16="http://schemas.microsoft.com/office/drawing/2014/main" xmlns="" id="{590F098E-8A36-4D7C-871C-053E9384ED4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118637" y="2842821"/>
                            <a:ext cx="300912" cy="280974"/>
                          </a:xfrm>
                          <a:prstGeom prst="rect">
                            <a:avLst/>
                          </a:prstGeom>
                          <a:grpFill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1200" i="1" dirty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Q</a:t>
                            </a:r>
                          </a:p>
                        </p:txBody>
                      </p:sp>
                      <p:sp>
                        <p:nvSpPr>
                          <p:cNvPr id="54" name="Rectangle 53">
                            <a:extLst>
                              <a:ext uri="{FF2B5EF4-FFF2-40B4-BE49-F238E27FC236}">
                                <a16:creationId xmlns:a16="http://schemas.microsoft.com/office/drawing/2014/main" xmlns="" id="{B51CF99B-5362-466B-A062-174A845916D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176334" y="2564849"/>
                            <a:ext cx="247717" cy="280972"/>
                          </a:xfrm>
                          <a:prstGeom prst="rect">
                            <a:avLst/>
                          </a:prstGeom>
                          <a:grpFill/>
                        </p:spPr>
                        <p:txBody>
                          <a:bodyPr wrap="square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1200" i="1" dirty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P</a:t>
                            </a:r>
                          </a:p>
                        </p:txBody>
                      </p:sp>
                    </p:grpSp>
                    <p:cxnSp>
                      <p:nvCxnSpPr>
                        <p:cNvPr id="51" name="Straight Connector 50">
                          <a:extLst>
                            <a:ext uri="{FF2B5EF4-FFF2-40B4-BE49-F238E27FC236}">
                              <a16:creationId xmlns:a16="http://schemas.microsoft.com/office/drawing/2014/main" xmlns="" id="{6C2B7D14-37C8-48C7-A11D-D9F7E5CB17B9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3412321" y="2175064"/>
                          <a:ext cx="309281" cy="818139"/>
                        </a:xfrm>
                        <a:prstGeom prst="line">
                          <a:avLst/>
                        </a:prstGeom>
                        <a:noFill/>
                        <a:ln w="19050">
                          <a:prstDash val="soli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2" name="Straight Connector 51">
                          <a:extLst>
                            <a:ext uri="{FF2B5EF4-FFF2-40B4-BE49-F238E27FC236}">
                              <a16:creationId xmlns:a16="http://schemas.microsoft.com/office/drawing/2014/main" xmlns="" id="{F96C4C82-AF6B-43CD-B13E-0457E4F6FBAF}"/>
                            </a:ext>
                          </a:extLst>
                        </p:cNvPr>
                        <p:cNvCxnSpPr>
                          <a:cxnSpLocks/>
                          <a:endCxn id="47" idx="3"/>
                        </p:cNvCxnSpPr>
                        <p:nvPr/>
                      </p:nvCxnSpPr>
                      <p:spPr>
                        <a:xfrm flipH="1">
                          <a:off x="3429881" y="2972451"/>
                          <a:ext cx="2246092" cy="23641"/>
                        </a:xfrm>
                        <a:prstGeom prst="line">
                          <a:avLst/>
                        </a:prstGeom>
                        <a:noFill/>
                        <a:ln w="19050">
                          <a:prstDash val="soli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47" name="Rectangle 46">
                        <a:extLst>
                          <a:ext uri="{FF2B5EF4-FFF2-40B4-BE49-F238E27FC236}">
                            <a16:creationId xmlns:a16="http://schemas.microsoft.com/office/drawing/2014/main" xmlns="" id="{6290E9A0-8655-4F7D-8A19-4B506331AF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21949" y="2312388"/>
                        <a:ext cx="279244" cy="276999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en-US" sz="1200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A</a:t>
                        </a:r>
                      </a:p>
                    </p:txBody>
                  </p:sp>
                </p:grpSp>
              </p:grpSp>
              <p:sp>
                <p:nvSpPr>
                  <p:cNvPr id="37" name="Flowchart: Connector 36">
                    <a:extLst>
                      <a:ext uri="{FF2B5EF4-FFF2-40B4-BE49-F238E27FC236}">
                        <a16:creationId xmlns:a16="http://schemas.microsoft.com/office/drawing/2014/main" xmlns="" id="{98EBAD3A-1086-4271-8BE8-DA42FF45CCC6}"/>
                      </a:ext>
                    </a:extLst>
                  </p:cNvPr>
                  <p:cNvSpPr/>
                  <p:nvPr/>
                </p:nvSpPr>
                <p:spPr>
                  <a:xfrm>
                    <a:off x="4635819" y="2201403"/>
                    <a:ext cx="893768" cy="811269"/>
                  </a:xfrm>
                  <a:prstGeom prst="flowChartConnector">
                    <a:avLst/>
                  </a:prstGeom>
                  <a:noFill/>
                  <a:ln w="38100"/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38" name="Straight Connector 37">
                    <a:extLst>
                      <a:ext uri="{FF2B5EF4-FFF2-40B4-BE49-F238E27FC236}">
                        <a16:creationId xmlns:a16="http://schemas.microsoft.com/office/drawing/2014/main" xmlns="" id="{3EFCC189-32A7-4469-881D-40BB8DBEDD2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003446" y="2355209"/>
                    <a:ext cx="2091452" cy="304295"/>
                  </a:xfrm>
                  <a:prstGeom prst="line">
                    <a:avLst/>
                  </a:prstGeom>
                  <a:noFill/>
                  <a:ln w="19050"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9" name="Rectangle 38">
                    <a:extLst>
                      <a:ext uri="{FF2B5EF4-FFF2-40B4-BE49-F238E27FC236}">
                        <a16:creationId xmlns:a16="http://schemas.microsoft.com/office/drawing/2014/main" xmlns="" id="{0058F664-C7F7-461A-8FA6-76FC8AC18D06}"/>
                      </a:ext>
                    </a:extLst>
                  </p:cNvPr>
                  <p:cNvSpPr/>
                  <p:nvPr/>
                </p:nvSpPr>
                <p:spPr>
                  <a:xfrm>
                    <a:off x="2648293" y="2121127"/>
                    <a:ext cx="243076" cy="276998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1200" i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R</a:t>
                    </a:r>
                  </a:p>
                </p:txBody>
              </p:sp>
              <p:cxnSp>
                <p:nvCxnSpPr>
                  <p:cNvPr id="40" name="Straight Connector 39">
                    <a:extLst>
                      <a:ext uri="{FF2B5EF4-FFF2-40B4-BE49-F238E27FC236}">
                        <a16:creationId xmlns:a16="http://schemas.microsoft.com/office/drawing/2014/main" xmlns="" id="{AE0F85C3-137E-4AF9-A4B6-B05B67D21629}"/>
                      </a:ext>
                    </a:extLst>
                  </p:cNvPr>
                  <p:cNvCxnSpPr>
                    <a:cxnSpLocks/>
                    <a:stCxn id="37" idx="0"/>
                  </p:cNvCxnSpPr>
                  <p:nvPr/>
                </p:nvCxnSpPr>
                <p:spPr>
                  <a:xfrm flipH="1" flipV="1">
                    <a:off x="3142765" y="1900161"/>
                    <a:ext cx="1939938" cy="301242"/>
                  </a:xfrm>
                  <a:prstGeom prst="line">
                    <a:avLst/>
                  </a:prstGeom>
                  <a:noFill/>
                  <a:ln w="19050"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>
                    <a:extLst>
                      <a:ext uri="{FF2B5EF4-FFF2-40B4-BE49-F238E27FC236}">
                        <a16:creationId xmlns:a16="http://schemas.microsoft.com/office/drawing/2014/main" xmlns="" id="{F6CAAF65-27DF-4309-BD85-DE84EFD3BD73}"/>
                      </a:ext>
                    </a:extLst>
                  </p:cNvPr>
                  <p:cNvCxnSpPr>
                    <a:cxnSpLocks/>
                    <a:stCxn id="37" idx="0"/>
                  </p:cNvCxnSpPr>
                  <p:nvPr/>
                </p:nvCxnSpPr>
                <p:spPr>
                  <a:xfrm>
                    <a:off x="5082703" y="2201403"/>
                    <a:ext cx="23191" cy="488202"/>
                  </a:xfrm>
                  <a:prstGeom prst="line">
                    <a:avLst/>
                  </a:prstGeom>
                  <a:noFill/>
                  <a:ln w="19050"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xmlns="" id="{8541BFA6-2B6B-4B3E-8A04-044CE9290CD2}"/>
                    </a:ext>
                  </a:extLst>
                </p:cNvPr>
                <p:cNvSpPr/>
                <p:nvPr/>
              </p:nvSpPr>
              <p:spPr>
                <a:xfrm>
                  <a:off x="5048811" y="2578974"/>
                  <a:ext cx="27924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xmlns="" id="{DF9DAACB-CC21-4C54-8737-A6BE9F58B766}"/>
                    </a:ext>
                  </a:extLst>
                </p:cNvPr>
                <p:cNvSpPr/>
                <p:nvPr/>
              </p:nvSpPr>
              <p:spPr>
                <a:xfrm>
                  <a:off x="5050632" y="2284432"/>
                  <a:ext cx="243978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</a:t>
                  </a:r>
                </a:p>
              </p:txBody>
            </p:sp>
          </p:grp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xmlns="" id="{8F1715EB-160B-49DA-B023-600CB279DF70}"/>
                  </a:ext>
                </a:extLst>
              </p:cNvPr>
              <p:cNvSpPr/>
              <p:nvPr/>
            </p:nvSpPr>
            <p:spPr>
              <a:xfrm>
                <a:off x="2820176" y="2677159"/>
                <a:ext cx="27924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xmlns="" id="{3BCB16DF-EF6A-4CDD-A6E1-C4036F4C4257}"/>
                    </a:ext>
                  </a:extLst>
                </p:cNvPr>
                <p:cNvSpPr/>
                <p:nvPr/>
              </p:nvSpPr>
              <p:spPr>
                <a:xfrm>
                  <a:off x="2542346" y="2624629"/>
                  <a:ext cx="328487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3BCB16DF-EF6A-4CDD-A6E1-C4036F4C425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42346" y="2624629"/>
                  <a:ext cx="328487" cy="307777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xmlns="" id="{727C8466-F11F-41A8-B085-172029A66EF5}"/>
                  </a:ext>
                </a:extLst>
              </p:cNvPr>
              <p:cNvSpPr/>
              <p:nvPr/>
            </p:nvSpPr>
            <p:spPr>
              <a:xfrm>
                <a:off x="2032038" y="3115562"/>
                <a:ext cx="2532138" cy="64437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n-US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BT = PQ</a:t>
                </a: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𝑅</m:t>
                            </m:r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𝑟</m:t>
                            </m:r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ID" sz="16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727C8466-F11F-41A8-B085-172029A66E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2038" y="3115562"/>
                <a:ext cx="2532138" cy="644377"/>
              </a:xfrm>
              <a:prstGeom prst="rect">
                <a:avLst/>
              </a:prstGeom>
              <a:blipFill>
                <a:blip r:embed="rId3"/>
                <a:stretch>
                  <a:fillRect l="-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81B06BD9-DD1E-4E26-B6A6-1C56FD9BD8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406" y="1702452"/>
            <a:ext cx="3220952" cy="263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4310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90DF6E2B-F118-4077-9802-5C6007C97B97}"/>
              </a:ext>
            </a:extLst>
          </p:cNvPr>
          <p:cNvGrpSpPr/>
          <p:nvPr/>
        </p:nvGrpSpPr>
        <p:grpSpPr>
          <a:xfrm>
            <a:off x="152400" y="133350"/>
            <a:ext cx="4419600" cy="666750"/>
            <a:chOff x="228600" y="0"/>
            <a:chExt cx="2438400" cy="666750"/>
          </a:xfrm>
        </p:grpSpPr>
        <p:sp>
          <p:nvSpPr>
            <p:cNvPr id="9" name="Round Same Side Corner Rectangle 15">
              <a:extLst>
                <a:ext uri="{FF2B5EF4-FFF2-40B4-BE49-F238E27FC236}">
                  <a16:creationId xmlns:a16="http://schemas.microsoft.com/office/drawing/2014/main" xmlns="" id="{656F7030-EEA3-438B-B319-E70C2DA41FA2}"/>
                </a:ext>
              </a:extLst>
            </p:cNvPr>
            <p:cNvSpPr/>
            <p:nvPr/>
          </p:nvSpPr>
          <p:spPr>
            <a:xfrm flipV="1">
              <a:off x="228600" y="0"/>
              <a:ext cx="24384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94F7BF15-F0C8-406D-A4E4-1A5B393AEA4A}"/>
                </a:ext>
              </a:extLst>
            </p:cNvPr>
            <p:cNvSpPr txBox="1"/>
            <p:nvPr/>
          </p:nvSpPr>
          <p:spPr>
            <a:xfrm>
              <a:off x="321518" y="133320"/>
              <a:ext cx="22525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Penerapan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Garis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Singgung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Lingkaran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2D800479-5209-4C99-9D75-1549447B16BE}"/>
              </a:ext>
            </a:extLst>
          </p:cNvPr>
          <p:cNvGrpSpPr/>
          <p:nvPr/>
        </p:nvGrpSpPr>
        <p:grpSpPr>
          <a:xfrm>
            <a:off x="152400" y="963775"/>
            <a:ext cx="1428605" cy="481122"/>
            <a:chOff x="400195" y="2319228"/>
            <a:chExt cx="1428605" cy="481122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xmlns="" id="{B6F6B9A6-A234-4936-B75A-55602274B6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13EEF750-18F6-4F14-82F2-74E2F30E99F3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xmlns="" id="{1143F24D-27B2-40B3-B88D-591407B97BF7}"/>
                  </a:ext>
                </a:extLst>
              </p:cNvPr>
              <p:cNvSpPr txBox="1"/>
              <p:nvPr/>
            </p:nvSpPr>
            <p:spPr>
              <a:xfrm>
                <a:off x="583580" y="1366352"/>
                <a:ext cx="7824440" cy="1525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Roda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penggerak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kompresos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angin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terdiri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lingkaran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lingkaran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kecil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dihubungkan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tali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Panjang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jari-jari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lingkaran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masing-masing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12 cm dan 4 cm,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pusatnya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40 cm, dan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pusat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APC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155</a:t>
                </a:r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Hitunglah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Panjang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tali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penghubung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lingkaran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143F24D-27B2-40B3-B88D-591407B97B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580" y="1366352"/>
                <a:ext cx="7824440" cy="1525418"/>
              </a:xfrm>
              <a:prstGeom prst="rect">
                <a:avLst/>
              </a:prstGeom>
              <a:blipFill>
                <a:blip r:embed="rId3"/>
                <a:stretch>
                  <a:fillRect l="-468" r="-390" b="-4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83846B46-9213-47E6-9C99-B7FF89D950F5}"/>
              </a:ext>
            </a:extLst>
          </p:cNvPr>
          <p:cNvGrpSpPr/>
          <p:nvPr/>
        </p:nvGrpSpPr>
        <p:grpSpPr>
          <a:xfrm>
            <a:off x="2971800" y="2912651"/>
            <a:ext cx="3486150" cy="1764551"/>
            <a:chOff x="2971800" y="2912651"/>
            <a:chExt cx="3486150" cy="176455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749C0108-9774-4621-BCE6-379A5EB5E474}"/>
                </a:ext>
              </a:extLst>
            </p:cNvPr>
            <p:cNvGrpSpPr/>
            <p:nvPr/>
          </p:nvGrpSpPr>
          <p:grpSpPr>
            <a:xfrm>
              <a:off x="2971800" y="2924602"/>
              <a:ext cx="3486150" cy="1752600"/>
              <a:chOff x="3124200" y="2790082"/>
              <a:chExt cx="3486150" cy="1752600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xmlns="" id="{C9FCE2B4-B3A5-4FCD-BF03-E70CA21087F6}"/>
                  </a:ext>
                </a:extLst>
              </p:cNvPr>
              <p:cNvGrpSpPr/>
              <p:nvPr/>
            </p:nvGrpSpPr>
            <p:grpSpPr>
              <a:xfrm>
                <a:off x="3124200" y="2790082"/>
                <a:ext cx="3486150" cy="1752600"/>
                <a:chOff x="3124200" y="2724150"/>
                <a:chExt cx="3486150" cy="1752600"/>
              </a:xfrm>
            </p:grpSpPr>
            <p:pic>
              <p:nvPicPr>
                <p:cNvPr id="2" name="Picture 1">
                  <a:extLst>
                    <a:ext uri="{FF2B5EF4-FFF2-40B4-BE49-F238E27FC236}">
                      <a16:creationId xmlns:a16="http://schemas.microsoft.com/office/drawing/2014/main" xmlns="" id="{823D08EC-81FE-43A1-8A5B-2DDBDEFC5BB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artisticPhotocopy/>
                          </a14:imgEffect>
                        </a14:imgLayer>
                      </a14:imgProps>
                    </a:ext>
                  </a:extLst>
                </a:blip>
                <a:srcRect b="13726"/>
                <a:stretch/>
              </p:blipFill>
              <p:spPr>
                <a:xfrm>
                  <a:off x="3124200" y="2724150"/>
                  <a:ext cx="3486150" cy="1676400"/>
                </a:xfrm>
                <a:prstGeom prst="rect">
                  <a:avLst/>
                </a:prstGeom>
              </p:spPr>
            </p:pic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xmlns="" id="{52002367-9A15-4CC2-AA54-A540240D31E9}"/>
                    </a:ext>
                  </a:extLst>
                </p:cNvPr>
                <p:cNvSpPr/>
                <p:nvPr/>
              </p:nvSpPr>
              <p:spPr>
                <a:xfrm>
                  <a:off x="4648200" y="4248150"/>
                  <a:ext cx="1828800" cy="22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xmlns="" id="{BF90E0ED-E636-4108-A104-6E9F8DB56E99}"/>
                  </a:ext>
                </a:extLst>
              </p:cNvPr>
              <p:cNvSpPr/>
              <p:nvPr/>
            </p:nvSpPr>
            <p:spPr>
              <a:xfrm rot="21225587">
                <a:off x="3969414" y="4325881"/>
                <a:ext cx="344627" cy="147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xmlns="" id="{A92A5EE6-9FD5-4C94-BDDA-FFD347673D07}"/>
                  </a:ext>
                </a:extLst>
              </p:cNvPr>
              <p:cNvSpPr/>
              <p:nvPr/>
            </p:nvSpPr>
            <p:spPr>
              <a:xfrm rot="1238568">
                <a:off x="6034799" y="3305173"/>
                <a:ext cx="344627" cy="147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xmlns="" id="{F13580FD-12B8-45AE-BC02-AF58D62A9F60}"/>
                  </a:ext>
                </a:extLst>
              </p:cNvPr>
              <p:cNvSpPr/>
              <p:nvPr/>
            </p:nvSpPr>
            <p:spPr>
              <a:xfrm rot="20557274">
                <a:off x="6034014" y="3839044"/>
                <a:ext cx="344627" cy="147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xmlns="" id="{AD3A61BC-9BA2-46AD-A80F-F45207122F25}"/>
                  </a:ext>
                </a:extLst>
              </p:cNvPr>
              <p:cNvSpPr/>
              <p:nvPr/>
            </p:nvSpPr>
            <p:spPr>
              <a:xfrm rot="463477">
                <a:off x="3969415" y="2842273"/>
                <a:ext cx="344627" cy="147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xmlns="" id="{1F6F616E-3482-4BCD-A5DA-29D5483C200D}"/>
                </a:ext>
              </a:extLst>
            </p:cNvPr>
            <p:cNvGrpSpPr/>
            <p:nvPr/>
          </p:nvGrpSpPr>
          <p:grpSpPr>
            <a:xfrm>
              <a:off x="3619735" y="2912651"/>
              <a:ext cx="2567581" cy="1702569"/>
              <a:chOff x="3619735" y="2912651"/>
              <a:chExt cx="2567581" cy="1702569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xmlns="" id="{7EFF123C-BD3C-40E3-99D4-2E548C11B4E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08642" y="3147134"/>
                <a:ext cx="229958" cy="615668"/>
              </a:xfrm>
              <a:prstGeom prst="line">
                <a:avLst/>
              </a:prstGeom>
              <a:ln w="127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xmlns="" id="{0A02DD56-73BB-47D9-8A25-622CFD0CFE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08643" y="3762804"/>
                <a:ext cx="229957" cy="653764"/>
              </a:xfrm>
              <a:prstGeom prst="line">
                <a:avLst/>
              </a:prstGeom>
              <a:ln w="127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xmlns="" id="{ACFFE775-FB3E-44BA-9190-FBA94A5824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8642" y="3758001"/>
                <a:ext cx="2134958" cy="30342"/>
              </a:xfrm>
              <a:prstGeom prst="line">
                <a:avLst/>
              </a:prstGeom>
              <a:ln w="127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xmlns="" id="{3EFCBB74-FCA1-4014-B307-CBCA733397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36584" y="3614805"/>
                <a:ext cx="45794" cy="173538"/>
              </a:xfrm>
              <a:prstGeom prst="line">
                <a:avLst/>
              </a:prstGeom>
              <a:ln w="127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xmlns="" id="{FD71D401-44E2-4152-8232-079065AD9A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932996" y="3780672"/>
                <a:ext cx="52969" cy="155803"/>
              </a:xfrm>
              <a:prstGeom prst="line">
                <a:avLst/>
              </a:prstGeom>
              <a:ln w="127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xmlns="" id="{618780FE-392A-490A-B9F1-667C360950B9}"/>
                  </a:ext>
                </a:extLst>
              </p:cNvPr>
              <p:cNvSpPr/>
              <p:nvPr/>
            </p:nvSpPr>
            <p:spPr>
              <a:xfrm>
                <a:off x="3898979" y="2912651"/>
                <a:ext cx="279244" cy="27699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i="1" dirty="0">
                    <a:solidFill>
                      <a:schemeClr val="tx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xmlns="" id="{8426104F-5ECF-4A22-BB66-9758E7533DED}"/>
                  </a:ext>
                </a:extLst>
              </p:cNvPr>
              <p:cNvSpPr/>
              <p:nvPr/>
            </p:nvSpPr>
            <p:spPr>
              <a:xfrm>
                <a:off x="3619735" y="3634673"/>
                <a:ext cx="279244" cy="27699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xmlns="" id="{46ACE44A-8CF9-4526-B789-E36BBAEBCDB3}"/>
                  </a:ext>
                </a:extLst>
              </p:cNvPr>
              <p:cNvSpPr/>
              <p:nvPr/>
            </p:nvSpPr>
            <p:spPr>
              <a:xfrm>
                <a:off x="5867399" y="3373211"/>
                <a:ext cx="279244" cy="27699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i="1" dirty="0">
                    <a:solidFill>
                      <a:schemeClr val="tx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xmlns="" id="{5FB9D7F2-3B0D-4D1E-8E6E-AD9DD979E10B}"/>
                  </a:ext>
                </a:extLst>
              </p:cNvPr>
              <p:cNvSpPr/>
              <p:nvPr/>
            </p:nvSpPr>
            <p:spPr>
              <a:xfrm>
                <a:off x="3894972" y="4338221"/>
                <a:ext cx="287258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i="1" dirty="0">
                    <a:solidFill>
                      <a:schemeClr val="tx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xmlns="" id="{4401D15A-B131-4367-915C-5138671496EC}"/>
                  </a:ext>
                </a:extLst>
              </p:cNvPr>
              <p:cNvSpPr/>
              <p:nvPr/>
            </p:nvSpPr>
            <p:spPr>
              <a:xfrm>
                <a:off x="5892042" y="3902799"/>
                <a:ext cx="229958" cy="2769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i="1" dirty="0">
                    <a:solidFill>
                      <a:schemeClr val="tx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xmlns="" id="{2EC66C9E-092F-4794-BE45-BD11CE87C28E}"/>
                  </a:ext>
                </a:extLst>
              </p:cNvPr>
              <p:cNvSpPr/>
              <p:nvPr/>
            </p:nvSpPr>
            <p:spPr>
              <a:xfrm>
                <a:off x="5892042" y="3655135"/>
                <a:ext cx="295274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261464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xmlns="" id="{1A2EDF03-A35C-46DA-BACD-F81B7846D97E}"/>
                  </a:ext>
                </a:extLst>
              </p:cNvPr>
              <p:cNvSpPr/>
              <p:nvPr/>
            </p:nvSpPr>
            <p:spPr>
              <a:xfrm>
                <a:off x="228600" y="149901"/>
                <a:ext cx="9144000" cy="48436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Menghitung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garis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singgung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CD.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dirty="0"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𝐴𝐵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cs typeface="Times New Roman" panose="02020603050405020304" pitchFamily="18" charset="0"/>
                  </a:rPr>
                  <a:t> 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sSup>
                      <m:sSupPr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𝑃𝑂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Sup>
                      <m:sSupPr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𝐵𝑂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Sup>
                      <m:sSupPr>
                        <m:ctrlPr>
                          <a:rPr lang="en-US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(12−4)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1.536</m:t>
                        </m:r>
                      </m:e>
                    </m:rad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39,19</m:t>
                    </m:r>
                  </m:oMath>
                </a14:m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cm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 = CD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Menghitung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Panjang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busur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sudut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refleks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APC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360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155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205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Panjang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busur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𝑠𝑢𝑑𝑢𝑡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𝑟𝑒𝑓𝑙𝑒𝑘𝑠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𝐴𝑃𝐶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360</m:t>
                        </m:r>
                        <m:r>
                          <a:rPr lang="en-ID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°</m:t>
                        </m:r>
                      </m:den>
                    </m:f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× (2 × 3,14 × 12)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42,91 cm</a:t>
                </a:r>
              </a:p>
              <a:p>
                <a:pPr algn="just">
                  <a:lnSpc>
                    <a:spcPct val="150000"/>
                  </a:lnSpc>
                </a:pP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A2EDF03-A35C-46DA-BACD-F81B7846D9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49901"/>
                <a:ext cx="9144000" cy="4843698"/>
              </a:xfrm>
              <a:prstGeom prst="rect">
                <a:avLst/>
              </a:prstGeom>
              <a:blipFill>
                <a:blip r:embed="rId2"/>
                <a:stretch>
                  <a:fillRect l="-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8827599"/>
      </p:ext>
    </p:extLst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xmlns="" id="{AEEB662C-CC2B-4064-99E4-DFC6B88C3BFF}"/>
                  </a:ext>
                </a:extLst>
              </p:cNvPr>
              <p:cNvSpPr txBox="1"/>
              <p:nvPr/>
            </p:nvSpPr>
            <p:spPr>
              <a:xfrm>
                <a:off x="337427" y="438150"/>
                <a:ext cx="7824440" cy="4497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Menghitung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busur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BD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BOD =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APC =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155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endParaRPr lang="en-ID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Panjang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busur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BD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∠</m:t>
                        </m:r>
                        <m:r>
                          <m:rPr>
                            <m:nor/>
                          </m:rPr>
                          <a:rPr lang="en-ID" sz="1600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BOD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360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°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×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keliling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lingkaran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kecil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155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°</m:t>
                        </m:r>
                        <m:r>
                          <m:rPr>
                            <m:nor/>
                          </m:rPr>
                          <a:rPr lang="en-ID" sz="1600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360</m:t>
                        </m:r>
                        <m:r>
                          <a:rPr lang="en-ID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°</m:t>
                        </m:r>
                      </m:den>
                    </m:f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 (2 × 3,14 × 4)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10,82 cm</a:t>
                </a:r>
              </a:p>
              <a:p>
                <a:pPr algn="just">
                  <a:lnSpc>
                    <a:spcPct val="150000"/>
                  </a:lnSpc>
                </a:pP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panjang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tali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karet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menghubungkkan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lingkaran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busur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busur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BD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42,91 + 10,82 + 39,19 + 39,19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1,32 m</a:t>
                </a:r>
              </a:p>
              <a:p>
                <a:pPr algn="just">
                  <a:lnSpc>
                    <a:spcPct val="150000"/>
                  </a:lnSpc>
                </a:pP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EEB662C-CC2B-4064-99E4-DFC6B88C3B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427" y="438150"/>
                <a:ext cx="7824440" cy="4497000"/>
              </a:xfrm>
              <a:prstGeom prst="rect">
                <a:avLst/>
              </a:prstGeom>
              <a:blipFill>
                <a:blip r:embed="rId2"/>
                <a:stretch>
                  <a:fillRect l="-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6389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151" y="114142"/>
            <a:ext cx="4713249" cy="456803"/>
            <a:chOff x="11151" y="114142"/>
            <a:chExt cx="3722649" cy="45680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1" y="114142"/>
              <a:ext cx="3722649" cy="45680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CB7F931D-D90E-1E13-2A09-7657B6BADC18}"/>
                </a:ext>
              </a:extLst>
            </p:cNvPr>
            <p:cNvSpPr txBox="1"/>
            <p:nvPr/>
          </p:nvSpPr>
          <p:spPr>
            <a:xfrm>
              <a:off x="838200" y="133350"/>
              <a:ext cx="26670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2.1 </a:t>
              </a:r>
              <a:r>
                <a:rPr lang="en-ID" sz="2200" b="1" dirty="0" err="1">
                  <a:solidFill>
                    <a:schemeClr val="bg1"/>
                  </a:solidFill>
                </a:rPr>
                <a:t>Unsur-Unsur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Lingkaran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400195" y="821318"/>
            <a:ext cx="7848600" cy="1289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Lingkaran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lengkung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kedua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ujungnya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saling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bertemu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semua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terletak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garis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lengkung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memepunyai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jarak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tertentu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615" y="2537589"/>
            <a:ext cx="2065385" cy="1784593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E25FED81-8419-4D7D-A6F7-0D40252725ED}"/>
              </a:ext>
            </a:extLst>
          </p:cNvPr>
          <p:cNvGrpSpPr/>
          <p:nvPr/>
        </p:nvGrpSpPr>
        <p:grpSpPr>
          <a:xfrm>
            <a:off x="2709318" y="2250798"/>
            <a:ext cx="2216139" cy="1988158"/>
            <a:chOff x="2103103" y="1298140"/>
            <a:chExt cx="2216139" cy="1988158"/>
          </a:xfrm>
          <a:noFill/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xmlns="" id="{9DE1EC70-84DB-4651-9242-CBE801F9B4C0}"/>
                </a:ext>
              </a:extLst>
            </p:cNvPr>
            <p:cNvGrpSpPr/>
            <p:nvPr/>
          </p:nvGrpSpPr>
          <p:grpSpPr>
            <a:xfrm>
              <a:off x="2103103" y="1298140"/>
              <a:ext cx="1961406" cy="1988158"/>
              <a:chOff x="4329054" y="3083064"/>
              <a:chExt cx="1371600" cy="1380759"/>
            </a:xfrm>
            <a:grpFill/>
          </p:grpSpPr>
          <p:sp>
            <p:nvSpPr>
              <p:cNvPr id="18" name="Flowchart: Connector 17">
                <a:extLst>
                  <a:ext uri="{FF2B5EF4-FFF2-40B4-BE49-F238E27FC236}">
                    <a16:creationId xmlns:a16="http://schemas.microsoft.com/office/drawing/2014/main" xmlns="" id="{00628B2A-46ED-4518-AC36-625A015CA4B2}"/>
                  </a:ext>
                </a:extLst>
              </p:cNvPr>
              <p:cNvSpPr/>
              <p:nvPr/>
            </p:nvSpPr>
            <p:spPr>
              <a:xfrm>
                <a:off x="4329054" y="3116247"/>
                <a:ext cx="1371600" cy="1347576"/>
              </a:xfrm>
              <a:prstGeom prst="flowChartConnector">
                <a:avLst/>
              </a:prstGeom>
              <a:grpFill/>
              <a:ln w="3810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xmlns="" id="{F2088178-939D-4E6C-9077-98A75F57FADF}"/>
                  </a:ext>
                </a:extLst>
              </p:cNvPr>
              <p:cNvSpPr/>
              <p:nvPr/>
            </p:nvSpPr>
            <p:spPr>
              <a:xfrm>
                <a:off x="5343882" y="3083064"/>
                <a:ext cx="191911" cy="192373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i="1" dirty="0">
                    <a:solidFill>
                      <a:schemeClr val="tx2">
                        <a:lumMod val="50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xmlns="" id="{8A6056E3-84B0-4679-B3DE-C2298F11C185}"/>
                  </a:ext>
                </a:extLst>
              </p:cNvPr>
              <p:cNvSpPr/>
              <p:nvPr/>
            </p:nvSpPr>
            <p:spPr>
              <a:xfrm>
                <a:off x="4962336" y="3709557"/>
                <a:ext cx="199758" cy="192373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i="1" dirty="0">
                    <a:solidFill>
                      <a:schemeClr val="tx2">
                        <a:lumMod val="50000"/>
                      </a:schemeClr>
                    </a:solidFill>
                  </a:rPr>
                  <a:t>O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F0D905BB-9678-4542-8213-F6374AA9505D}"/>
                </a:ext>
              </a:extLst>
            </p:cNvPr>
            <p:cNvSpPr/>
            <p:nvPr/>
          </p:nvSpPr>
          <p:spPr>
            <a:xfrm>
              <a:off x="2289385" y="2999949"/>
              <a:ext cx="274435" cy="276998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tx2">
                      <a:lumMod val="50000"/>
                    </a:schemeClr>
                  </a:solidFill>
                </a:rPr>
                <a:t>B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1C2C9322-1A9B-4C4B-B276-BB228C27FD24}"/>
                </a:ext>
              </a:extLst>
            </p:cNvPr>
            <p:cNvSpPr/>
            <p:nvPr/>
          </p:nvSpPr>
          <p:spPr>
            <a:xfrm>
              <a:off x="4044807" y="2283738"/>
              <a:ext cx="274435" cy="276998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tx2">
                      <a:lumMod val="50000"/>
                    </a:schemeClr>
                  </a:solidFill>
                </a:rPr>
                <a:t>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59577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A3E92E7A-E020-A748-B09C-3BEB2EFD181B}"/>
              </a:ext>
            </a:extLst>
          </p:cNvPr>
          <p:cNvSpPr/>
          <p:nvPr/>
        </p:nvSpPr>
        <p:spPr>
          <a:xfrm>
            <a:off x="382849" y="1476797"/>
            <a:ext cx="6754744" cy="12473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+mj-lt"/>
              <a:buAutoNum type="arabicPeriod"/>
            </a:pP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Busur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kecil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busur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panjangnya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kurang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setengah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keliling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lingkaran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Busur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busur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panjangnya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lebih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setengah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keliling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lingkaran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5DB05E8-A8A9-2DB4-51EB-27EF6D0A5DF4}"/>
              </a:ext>
            </a:extLst>
          </p:cNvPr>
          <p:cNvSpPr txBox="1"/>
          <p:nvPr/>
        </p:nvSpPr>
        <p:spPr>
          <a:xfrm>
            <a:off x="243634" y="849566"/>
            <a:ext cx="64000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Busur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busur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kecil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28601" y="0"/>
            <a:ext cx="2764481" cy="666750"/>
            <a:chOff x="228600" y="0"/>
            <a:chExt cx="2649783" cy="666750"/>
          </a:xfrm>
        </p:grpSpPr>
        <p:sp>
          <p:nvSpPr>
            <p:cNvPr id="14" name="Round Same Side Corner Rectangle 13"/>
            <p:cNvSpPr/>
            <p:nvPr/>
          </p:nvSpPr>
          <p:spPr>
            <a:xfrm flipV="1">
              <a:off x="228600" y="0"/>
              <a:ext cx="264941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8537D7EC-A424-743F-48BB-675147BCC716}"/>
                </a:ext>
              </a:extLst>
            </p:cNvPr>
            <p:cNvSpPr txBox="1"/>
            <p:nvPr/>
          </p:nvSpPr>
          <p:spPr>
            <a:xfrm>
              <a:off x="279771" y="182816"/>
              <a:ext cx="25986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Unsur-Unsur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Lingkaran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7E687460-1A27-4496-A15D-262601A9F215}"/>
              </a:ext>
            </a:extLst>
          </p:cNvPr>
          <p:cNvGrpSpPr/>
          <p:nvPr/>
        </p:nvGrpSpPr>
        <p:grpSpPr>
          <a:xfrm>
            <a:off x="2148249" y="3012827"/>
            <a:ext cx="4629268" cy="1447800"/>
            <a:chOff x="2148249" y="3012827"/>
            <a:chExt cx="4629268" cy="1447800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xmlns="" id="{058BC8E5-B373-4D0F-B9EA-ADE08E0A2137}"/>
                </a:ext>
              </a:extLst>
            </p:cNvPr>
            <p:cNvGrpSpPr/>
            <p:nvPr/>
          </p:nvGrpSpPr>
          <p:grpSpPr>
            <a:xfrm>
              <a:off x="3213556" y="3012827"/>
              <a:ext cx="2120443" cy="1447800"/>
              <a:chOff x="3213556" y="3012827"/>
              <a:chExt cx="2120443" cy="1447800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xmlns="" id="{EECD3C90-4C8E-4C24-A926-FA4A819A199B}"/>
                  </a:ext>
                </a:extLst>
              </p:cNvPr>
              <p:cNvGrpSpPr/>
              <p:nvPr/>
            </p:nvGrpSpPr>
            <p:grpSpPr>
              <a:xfrm>
                <a:off x="3581400" y="3012827"/>
                <a:ext cx="1524000" cy="1447800"/>
                <a:chOff x="4191000" y="3105150"/>
                <a:chExt cx="1524000" cy="1447800"/>
              </a:xfrm>
            </p:grpSpPr>
            <p:grpSp>
              <p:nvGrpSpPr>
                <p:cNvPr id="4" name="Group 3">
                  <a:extLst>
                    <a:ext uri="{FF2B5EF4-FFF2-40B4-BE49-F238E27FC236}">
                      <a16:creationId xmlns:a16="http://schemas.microsoft.com/office/drawing/2014/main" xmlns="" id="{BCC6513E-8552-4CD2-B402-D0500F17C21C}"/>
                    </a:ext>
                  </a:extLst>
                </p:cNvPr>
                <p:cNvGrpSpPr/>
                <p:nvPr/>
              </p:nvGrpSpPr>
              <p:grpSpPr>
                <a:xfrm>
                  <a:off x="4191000" y="3105150"/>
                  <a:ext cx="1524000" cy="1447800"/>
                  <a:chOff x="4191000" y="3105150"/>
                  <a:chExt cx="1524000" cy="1447800"/>
                </a:xfrm>
              </p:grpSpPr>
              <p:sp>
                <p:nvSpPr>
                  <p:cNvPr id="3" name="Flowchart: Connector 2">
                    <a:extLst>
                      <a:ext uri="{FF2B5EF4-FFF2-40B4-BE49-F238E27FC236}">
                        <a16:creationId xmlns:a16="http://schemas.microsoft.com/office/drawing/2014/main" xmlns="" id="{005A5A5A-E170-4501-B65D-1E2F2E188A4B}"/>
                      </a:ext>
                    </a:extLst>
                  </p:cNvPr>
                  <p:cNvSpPr/>
                  <p:nvPr/>
                </p:nvSpPr>
                <p:spPr>
                  <a:xfrm>
                    <a:off x="4191000" y="3105150"/>
                    <a:ext cx="1524000" cy="1447800"/>
                  </a:xfrm>
                  <a:prstGeom prst="flowChartConnector">
                    <a:avLst/>
                  </a:prstGeom>
                  <a:ln>
                    <a:prstDash val="sysDot"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" name="Flowchart: Connector 1">
                    <a:extLst>
                      <a:ext uri="{FF2B5EF4-FFF2-40B4-BE49-F238E27FC236}">
                        <a16:creationId xmlns:a16="http://schemas.microsoft.com/office/drawing/2014/main" xmlns="" id="{AEA3AE4C-2EAC-4155-B0C7-9A722FF9B333}"/>
                      </a:ext>
                    </a:extLst>
                  </p:cNvPr>
                  <p:cNvSpPr/>
                  <p:nvPr/>
                </p:nvSpPr>
                <p:spPr>
                  <a:xfrm>
                    <a:off x="4267200" y="3155262"/>
                    <a:ext cx="1371600" cy="1347576"/>
                  </a:xfrm>
                  <a:prstGeom prst="flowChartConnector">
                    <a:avLst/>
                  </a:prstGeom>
                  <a:ln w="38100"/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cxnSp>
              <p:nvCxnSpPr>
                <p:cNvPr id="6" name="Straight Connector 5">
                  <a:extLst>
                    <a:ext uri="{FF2B5EF4-FFF2-40B4-BE49-F238E27FC236}">
                      <a16:creationId xmlns:a16="http://schemas.microsoft.com/office/drawing/2014/main" xmlns="" id="{5F5E5569-E3CF-41B2-B960-0C1064B1107C}"/>
                    </a:ext>
                  </a:extLst>
                </p:cNvPr>
                <p:cNvCxnSpPr>
                  <a:cxnSpLocks/>
                  <a:stCxn id="2" idx="3"/>
                  <a:endCxn id="2" idx="6"/>
                </p:cNvCxnSpPr>
                <p:nvPr/>
              </p:nvCxnSpPr>
              <p:spPr>
                <a:xfrm flipV="1">
                  <a:off x="4468066" y="3829050"/>
                  <a:ext cx="1170734" cy="47644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xmlns="" id="{3491A7D6-54D2-4636-8783-096EB52F7F32}"/>
                    </a:ext>
                  </a:extLst>
                </p:cNvPr>
                <p:cNvSpPr/>
                <p:nvPr/>
              </p:nvSpPr>
              <p:spPr>
                <a:xfrm>
                  <a:off x="4391866" y="4016935"/>
                  <a:ext cx="27443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200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A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xmlns="" id="{6BC38F33-0525-4943-A6E3-AEB872EBAD95}"/>
                    </a:ext>
                  </a:extLst>
                </p:cNvPr>
                <p:cNvSpPr/>
                <p:nvPr/>
              </p:nvSpPr>
              <p:spPr>
                <a:xfrm>
                  <a:off x="5402466" y="3631702"/>
                  <a:ext cx="27443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200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B</a:t>
                  </a:r>
                </a:p>
              </p:txBody>
            </p:sp>
          </p:grpSp>
          <p:cxnSp>
            <p:nvCxnSpPr>
              <p:cNvPr id="16" name="Connector: Curved 15">
                <a:extLst>
                  <a:ext uri="{FF2B5EF4-FFF2-40B4-BE49-F238E27FC236}">
                    <a16:creationId xmlns:a16="http://schemas.microsoft.com/office/drawing/2014/main" xmlns="" id="{9ECE89AA-074C-4A26-B3FC-76A2C6446D4E}"/>
                  </a:ext>
                </a:extLst>
              </p:cNvPr>
              <p:cNvCxnSpPr>
                <a:stCxn id="3" idx="5"/>
              </p:cNvCxnSpPr>
              <p:nvPr/>
            </p:nvCxnSpPr>
            <p:spPr>
              <a:xfrm rot="16200000" flipH="1">
                <a:off x="5085441" y="4045375"/>
                <a:ext cx="45332" cy="451785"/>
              </a:xfrm>
              <a:prstGeom prst="curvedConnector4">
                <a:avLst>
                  <a:gd name="adj1" fmla="val 273151"/>
                  <a:gd name="adj2" fmla="val 747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or: Curved 35">
                <a:extLst>
                  <a:ext uri="{FF2B5EF4-FFF2-40B4-BE49-F238E27FC236}">
                    <a16:creationId xmlns:a16="http://schemas.microsoft.com/office/drawing/2014/main" xmlns="" id="{9ED875DB-1032-40D3-8210-45EC33E4C5C7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3213556" y="3171847"/>
                <a:ext cx="568711" cy="227268"/>
              </a:xfrm>
              <a:prstGeom prst="curved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ADBDDEB2-F7C6-411B-B92E-1ED674177830}"/>
                </a:ext>
              </a:extLst>
            </p:cNvPr>
            <p:cNvSpPr txBox="1"/>
            <p:nvPr/>
          </p:nvSpPr>
          <p:spPr>
            <a:xfrm>
              <a:off x="2148249" y="3280121"/>
              <a:ext cx="147125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busur</a:t>
              </a:r>
              <a:r>
                <a:rPr lang="en-ID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besar</a:t>
              </a:r>
              <a:r>
                <a:rPr lang="en-ID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AB</a:t>
              </a:r>
              <a:endParaRPr lang="en-ID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7CF6AA51-3075-4AFE-9F1E-9163BDFD7FF8}"/>
                </a:ext>
              </a:extLst>
            </p:cNvPr>
            <p:cNvSpPr txBox="1"/>
            <p:nvPr/>
          </p:nvSpPr>
          <p:spPr>
            <a:xfrm>
              <a:off x="5306266" y="4133516"/>
              <a:ext cx="147125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busur</a:t>
              </a:r>
              <a:r>
                <a:rPr lang="en-ID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kecil</a:t>
              </a:r>
              <a:r>
                <a:rPr lang="en-ID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ID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AB</a:t>
              </a:r>
              <a:endParaRPr lang="en-ID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67339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A3E92E7A-E020-A748-B09C-3BEB2EFD181B}"/>
              </a:ext>
            </a:extLst>
          </p:cNvPr>
          <p:cNvSpPr/>
          <p:nvPr/>
        </p:nvSpPr>
        <p:spPr>
          <a:xfrm>
            <a:off x="322069" y="888008"/>
            <a:ext cx="6754744" cy="12473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+mj-lt"/>
              <a:buAutoNum type="arabicPeriod"/>
            </a:pP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Juring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kecil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AOB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juring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luasnya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kurang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setengah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luas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lingkaran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Juring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kecil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AOB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juring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luasnya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lebih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setengah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luas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lingkaran</a:t>
            </a:r>
            <a:r>
              <a:rPr lang="en-ID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5DB05E8-A8A9-2DB4-51EB-27EF6D0A5DF4}"/>
              </a:ext>
            </a:extLst>
          </p:cNvPr>
          <p:cNvSpPr txBox="1"/>
          <p:nvPr/>
        </p:nvSpPr>
        <p:spPr>
          <a:xfrm>
            <a:off x="297895" y="344319"/>
            <a:ext cx="64000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 startAt="2"/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Juring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juring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kecil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DCA55828-B569-46D0-97A7-484924F88C0F}"/>
              </a:ext>
            </a:extLst>
          </p:cNvPr>
          <p:cNvGrpSpPr/>
          <p:nvPr/>
        </p:nvGrpSpPr>
        <p:grpSpPr>
          <a:xfrm>
            <a:off x="3200400" y="2371306"/>
            <a:ext cx="1891294" cy="1884186"/>
            <a:chOff x="3366506" y="2821164"/>
            <a:chExt cx="1400888" cy="1377665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xmlns="" id="{7E687460-1A27-4496-A15D-262601A9F215}"/>
                </a:ext>
              </a:extLst>
            </p:cNvPr>
            <p:cNvGrpSpPr/>
            <p:nvPr/>
          </p:nvGrpSpPr>
          <p:grpSpPr>
            <a:xfrm>
              <a:off x="3366506" y="2821164"/>
              <a:ext cx="1400888" cy="1377665"/>
              <a:chOff x="3657600" y="3056879"/>
              <a:chExt cx="1400888" cy="1377665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xmlns="" id="{EECD3C90-4C8E-4C24-A926-FA4A819A199B}"/>
                  </a:ext>
                </a:extLst>
              </p:cNvPr>
              <p:cNvGrpSpPr/>
              <p:nvPr/>
            </p:nvGrpSpPr>
            <p:grpSpPr>
              <a:xfrm>
                <a:off x="3657600" y="3056879"/>
                <a:ext cx="1400888" cy="1377665"/>
                <a:chOff x="4267200" y="3149202"/>
                <a:chExt cx="1400888" cy="1377665"/>
              </a:xfrm>
            </p:grpSpPr>
            <p:sp>
              <p:nvSpPr>
                <p:cNvPr id="2" name="Flowchart: Connector 1">
                  <a:extLst>
                    <a:ext uri="{FF2B5EF4-FFF2-40B4-BE49-F238E27FC236}">
                      <a16:creationId xmlns:a16="http://schemas.microsoft.com/office/drawing/2014/main" xmlns="" id="{AEA3AE4C-2EAC-4155-B0C7-9A722FF9B333}"/>
                    </a:ext>
                  </a:extLst>
                </p:cNvPr>
                <p:cNvSpPr/>
                <p:nvPr/>
              </p:nvSpPr>
              <p:spPr>
                <a:xfrm>
                  <a:off x="4267200" y="3149202"/>
                  <a:ext cx="1371600" cy="1347576"/>
                </a:xfrm>
                <a:prstGeom prst="flowChartConnector">
                  <a:avLst/>
                </a:prstGeom>
                <a:ln w="38100"/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6" name="Straight Connector 5">
                  <a:extLst>
                    <a:ext uri="{FF2B5EF4-FFF2-40B4-BE49-F238E27FC236}">
                      <a16:creationId xmlns:a16="http://schemas.microsoft.com/office/drawing/2014/main" xmlns="" id="{5F5E5569-E3CF-41B2-B960-0C1064B1107C}"/>
                    </a:ext>
                  </a:extLst>
                </p:cNvPr>
                <p:cNvCxnSpPr>
                  <a:cxnSpLocks/>
                  <a:stCxn id="2" idx="3"/>
                </p:cNvCxnSpPr>
                <p:nvPr/>
              </p:nvCxnSpPr>
              <p:spPr>
                <a:xfrm flipV="1">
                  <a:off x="4468066" y="3822990"/>
                  <a:ext cx="505009" cy="47644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xmlns="" id="{3491A7D6-54D2-4636-8783-096EB52F7F32}"/>
                    </a:ext>
                  </a:extLst>
                </p:cNvPr>
                <p:cNvSpPr/>
                <p:nvPr/>
              </p:nvSpPr>
              <p:spPr>
                <a:xfrm>
                  <a:off x="4267200" y="4249868"/>
                  <a:ext cx="27443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200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A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xmlns="" id="{6BC38F33-0525-4943-A6E3-AEB872EBAD95}"/>
                    </a:ext>
                  </a:extLst>
                </p:cNvPr>
                <p:cNvSpPr/>
                <p:nvPr/>
              </p:nvSpPr>
              <p:spPr>
                <a:xfrm>
                  <a:off x="5393654" y="4232189"/>
                  <a:ext cx="27443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200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B</a:t>
                  </a:r>
                </a:p>
              </p:txBody>
            </p:sp>
          </p:grp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ADBDDEB2-F7C6-411B-B92E-1ED674177830}"/>
                  </a:ext>
                </a:extLst>
              </p:cNvPr>
              <p:cNvSpPr txBox="1"/>
              <p:nvPr/>
            </p:nvSpPr>
            <p:spPr>
              <a:xfrm>
                <a:off x="4058389" y="3319525"/>
                <a:ext cx="86288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Juring</a:t>
                </a:r>
                <a:r>
                  <a:rPr lang="en-ID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endParaRPr lang="en-ID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7CF6AA51-3075-4AFE-9F1E-9163BDFD7FF8}"/>
                  </a:ext>
                </a:extLst>
              </p:cNvPr>
              <p:cNvSpPr txBox="1"/>
              <p:nvPr/>
            </p:nvSpPr>
            <p:spPr>
              <a:xfrm>
                <a:off x="3950461" y="3993313"/>
                <a:ext cx="83359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Juring</a:t>
                </a:r>
                <a:r>
                  <a:rPr lang="en-ID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kecil</a:t>
                </a:r>
                <a:endParaRPr lang="en-ID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xmlns="" id="{5A980F1D-A790-484F-81FF-6EB8DA69265A}"/>
                </a:ext>
              </a:extLst>
            </p:cNvPr>
            <p:cNvCxnSpPr>
              <a:cxnSpLocks/>
            </p:cNvCxnSpPr>
            <p:nvPr/>
          </p:nvCxnSpPr>
          <p:spPr>
            <a:xfrm>
              <a:off x="4072381" y="3507810"/>
              <a:ext cx="505357" cy="43149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5008D18F-8CE4-45D4-A9F9-5A24EE68840D}"/>
                </a:ext>
              </a:extLst>
            </p:cNvPr>
            <p:cNvSpPr/>
            <p:nvPr/>
          </p:nvSpPr>
          <p:spPr>
            <a:xfrm>
              <a:off x="3920952" y="3230811"/>
              <a:ext cx="24771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tx2">
                      <a:lumMod val="50000"/>
                    </a:schemeClr>
                  </a:solidFill>
                </a:rPr>
                <a:t>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15355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5DB05E8-A8A9-2DB4-51EB-27EF6D0A5DF4}"/>
              </a:ext>
            </a:extLst>
          </p:cNvPr>
          <p:cNvSpPr txBox="1"/>
          <p:nvPr/>
        </p:nvSpPr>
        <p:spPr>
          <a:xfrm>
            <a:off x="297895" y="344319"/>
            <a:ext cx="67887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 startAt="3"/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Tembereng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tembereng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kecil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Perhatikan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Tali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busur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PQ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busur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kecil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PQ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tembereng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kecil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sedangkan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daerah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lainnya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lingkaran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tersebut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tembereng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Perhatikan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DCA55828-B569-46D0-97A7-484924F88C0F}"/>
              </a:ext>
            </a:extLst>
          </p:cNvPr>
          <p:cNvGrpSpPr/>
          <p:nvPr/>
        </p:nvGrpSpPr>
        <p:grpSpPr>
          <a:xfrm>
            <a:off x="1817949" y="1962149"/>
            <a:ext cx="2601651" cy="2209801"/>
            <a:chOff x="3256229" y="2821164"/>
            <a:chExt cx="1578900" cy="1347576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xmlns="" id="{7E687460-1A27-4496-A15D-262601A9F215}"/>
                </a:ext>
              </a:extLst>
            </p:cNvPr>
            <p:cNvGrpSpPr/>
            <p:nvPr/>
          </p:nvGrpSpPr>
          <p:grpSpPr>
            <a:xfrm>
              <a:off x="3256229" y="2821164"/>
              <a:ext cx="1578900" cy="1347576"/>
              <a:chOff x="3547323" y="3056879"/>
              <a:chExt cx="1578900" cy="1347576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xmlns="" id="{EECD3C90-4C8E-4C24-A926-FA4A819A199B}"/>
                  </a:ext>
                </a:extLst>
              </p:cNvPr>
              <p:cNvGrpSpPr/>
              <p:nvPr/>
            </p:nvGrpSpPr>
            <p:grpSpPr>
              <a:xfrm>
                <a:off x="3547323" y="3056879"/>
                <a:ext cx="1578900" cy="1347576"/>
                <a:chOff x="4156923" y="3149202"/>
                <a:chExt cx="1578900" cy="1347576"/>
              </a:xfrm>
            </p:grpSpPr>
            <p:sp>
              <p:nvSpPr>
                <p:cNvPr id="2" name="Flowchart: Connector 1">
                  <a:extLst>
                    <a:ext uri="{FF2B5EF4-FFF2-40B4-BE49-F238E27FC236}">
                      <a16:creationId xmlns:a16="http://schemas.microsoft.com/office/drawing/2014/main" xmlns="" id="{AEA3AE4C-2EAC-4155-B0C7-9A722FF9B333}"/>
                    </a:ext>
                  </a:extLst>
                </p:cNvPr>
                <p:cNvSpPr/>
                <p:nvPr/>
              </p:nvSpPr>
              <p:spPr>
                <a:xfrm>
                  <a:off x="4267200" y="3149202"/>
                  <a:ext cx="1371600" cy="1347576"/>
                </a:xfrm>
                <a:prstGeom prst="flowChartConnector">
                  <a:avLst/>
                </a:prstGeom>
                <a:ln w="38100"/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6" name="Straight Connector 5">
                  <a:extLst>
                    <a:ext uri="{FF2B5EF4-FFF2-40B4-BE49-F238E27FC236}">
                      <a16:creationId xmlns:a16="http://schemas.microsoft.com/office/drawing/2014/main" xmlns="" id="{5F5E5569-E3CF-41B2-B960-0C1064B110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70148" y="4163059"/>
                  <a:ext cx="1159828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xmlns="" id="{3491A7D6-54D2-4636-8783-096EB52F7F32}"/>
                    </a:ext>
                  </a:extLst>
                </p:cNvPr>
                <p:cNvSpPr/>
                <p:nvPr/>
              </p:nvSpPr>
              <p:spPr>
                <a:xfrm>
                  <a:off x="4156923" y="4075839"/>
                  <a:ext cx="178886" cy="20750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200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P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xmlns="" id="{6BC38F33-0525-4943-A6E3-AEB872EBAD95}"/>
                    </a:ext>
                  </a:extLst>
                </p:cNvPr>
                <p:cNvSpPr/>
                <p:nvPr/>
              </p:nvSpPr>
              <p:spPr>
                <a:xfrm>
                  <a:off x="5541777" y="4084485"/>
                  <a:ext cx="194046" cy="20750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200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Q</a:t>
                  </a:r>
                </a:p>
              </p:txBody>
            </p:sp>
          </p:grp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ADBDDEB2-F7C6-411B-B92E-1ED674177830}"/>
                  </a:ext>
                </a:extLst>
              </p:cNvPr>
              <p:cNvSpPr txBox="1"/>
              <p:nvPr/>
            </p:nvSpPr>
            <p:spPr>
              <a:xfrm>
                <a:off x="3921172" y="3299606"/>
                <a:ext cx="862882" cy="1876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Tembereng</a:t>
                </a:r>
                <a:r>
                  <a:rPr lang="en-ID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endParaRPr lang="en-ID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7CF6AA51-3075-4AFE-9F1E-9163BDFD7FF8}"/>
                  </a:ext>
                </a:extLst>
              </p:cNvPr>
              <p:cNvSpPr txBox="1"/>
              <p:nvPr/>
            </p:nvSpPr>
            <p:spPr>
              <a:xfrm>
                <a:off x="3943648" y="4087268"/>
                <a:ext cx="833593" cy="168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Tembereng</a:t>
                </a:r>
                <a:r>
                  <a:rPr lang="en-ID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kecil</a:t>
                </a:r>
                <a:endParaRPr lang="en-ID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5008D18F-8CE4-45D4-A9F9-5A24EE68840D}"/>
                </a:ext>
              </a:extLst>
            </p:cNvPr>
            <p:cNvSpPr/>
            <p:nvPr/>
          </p:nvSpPr>
          <p:spPr>
            <a:xfrm>
              <a:off x="3925509" y="3414709"/>
              <a:ext cx="24771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tx2">
                      <a:lumMod val="50000"/>
                    </a:schemeClr>
                  </a:solidFill>
                </a:rPr>
                <a:t>O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71B81926-48B7-447C-A414-FE8AA9BB26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050" y="1701808"/>
            <a:ext cx="3220952" cy="263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8016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356" y="133350"/>
            <a:ext cx="5544244" cy="456803"/>
            <a:chOff x="0" y="132885"/>
            <a:chExt cx="3127612" cy="45680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885"/>
              <a:ext cx="3127612" cy="45680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CB7F931D-D90E-1E13-2A09-7657B6BADC18}"/>
                </a:ext>
              </a:extLst>
            </p:cNvPr>
            <p:cNvSpPr txBox="1"/>
            <p:nvPr/>
          </p:nvSpPr>
          <p:spPr>
            <a:xfrm>
              <a:off x="625522" y="132885"/>
              <a:ext cx="238835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2.2 </a:t>
              </a:r>
              <a:r>
                <a:rPr lang="en-ID" sz="2200" b="1" dirty="0" err="1">
                  <a:solidFill>
                    <a:schemeClr val="bg1"/>
                  </a:solidFill>
                </a:rPr>
                <a:t>Sudut</a:t>
              </a:r>
              <a:r>
                <a:rPr lang="en-ID" sz="2200" b="1" dirty="0">
                  <a:solidFill>
                    <a:schemeClr val="bg1"/>
                  </a:solidFill>
                </a:rPr>
                <a:t> Pusat dan </a:t>
              </a:r>
              <a:r>
                <a:rPr lang="en-ID" sz="2200" b="1" dirty="0" err="1">
                  <a:solidFill>
                    <a:schemeClr val="bg1"/>
                  </a:solidFill>
                </a:rPr>
                <a:t>Sudut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Keliling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246185" y="789159"/>
            <a:ext cx="8001000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AOB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pusat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sudutnya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merupakan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pusat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lingkaran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85FFD69F-9F66-45BA-B22C-734A2339BC9C}"/>
              </a:ext>
            </a:extLst>
          </p:cNvPr>
          <p:cNvGrpSpPr/>
          <p:nvPr/>
        </p:nvGrpSpPr>
        <p:grpSpPr>
          <a:xfrm>
            <a:off x="3244097" y="1304894"/>
            <a:ext cx="1541388" cy="1266856"/>
            <a:chOff x="3366506" y="2800558"/>
            <a:chExt cx="1629523" cy="1368182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AE4658D4-F715-4DB7-994F-FCC2D77298CF}"/>
                </a:ext>
              </a:extLst>
            </p:cNvPr>
            <p:cNvGrpSpPr/>
            <p:nvPr/>
          </p:nvGrpSpPr>
          <p:grpSpPr>
            <a:xfrm>
              <a:off x="3366506" y="2800558"/>
              <a:ext cx="1629523" cy="1368182"/>
              <a:chOff x="4267200" y="3128596"/>
              <a:chExt cx="1629523" cy="1368182"/>
            </a:xfrm>
          </p:grpSpPr>
          <p:sp>
            <p:nvSpPr>
              <p:cNvPr id="17" name="Flowchart: Connector 16">
                <a:extLst>
                  <a:ext uri="{FF2B5EF4-FFF2-40B4-BE49-F238E27FC236}">
                    <a16:creationId xmlns:a16="http://schemas.microsoft.com/office/drawing/2014/main" xmlns="" id="{B42B6E82-F59A-44B0-94CB-A37CE34C03BC}"/>
                  </a:ext>
                </a:extLst>
              </p:cNvPr>
              <p:cNvSpPr/>
              <p:nvPr/>
            </p:nvSpPr>
            <p:spPr>
              <a:xfrm>
                <a:off x="4267200" y="3149202"/>
                <a:ext cx="1371600" cy="1347576"/>
              </a:xfrm>
              <a:prstGeom prst="flowChartConnector">
                <a:avLst/>
              </a:prstGeom>
              <a:noFill/>
              <a:ln w="3810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xmlns="" id="{5144C52C-8352-4293-BAF9-FFC1431C4D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43493" y="3825787"/>
                <a:ext cx="795307" cy="21189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xmlns="" id="{77EB5759-C9FA-4A3E-8CFC-8A1D17918498}"/>
                  </a:ext>
                </a:extLst>
              </p:cNvPr>
              <p:cNvSpPr/>
              <p:nvPr/>
            </p:nvSpPr>
            <p:spPr>
              <a:xfrm>
                <a:off x="5622289" y="3731530"/>
                <a:ext cx="27443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i="1" dirty="0">
                    <a:solidFill>
                      <a:schemeClr val="tx2">
                        <a:lumMod val="50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xmlns="" id="{1C3DB9BB-99A1-4612-B33C-B5D369EA1ACD}"/>
                  </a:ext>
                </a:extLst>
              </p:cNvPr>
              <p:cNvSpPr/>
              <p:nvPr/>
            </p:nvSpPr>
            <p:spPr>
              <a:xfrm>
                <a:off x="5401150" y="3128596"/>
                <a:ext cx="27443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i="1" dirty="0">
                    <a:solidFill>
                      <a:schemeClr val="tx2">
                        <a:lumMod val="50000"/>
                      </a:schemeClr>
                    </a:solidFill>
                  </a:rPr>
                  <a:t>B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431BE65A-35D0-4806-86FB-F484AD885A9C}"/>
                </a:ext>
              </a:extLst>
            </p:cNvPr>
            <p:cNvCxnSpPr>
              <a:cxnSpLocks/>
              <a:stCxn id="17" idx="7"/>
            </p:cNvCxnSpPr>
            <p:nvPr/>
          </p:nvCxnSpPr>
          <p:spPr>
            <a:xfrm flipH="1">
              <a:off x="3942800" y="3018512"/>
              <a:ext cx="594440" cy="47644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68173E97-90E9-408C-AE25-76E987BAD452}"/>
                </a:ext>
              </a:extLst>
            </p:cNvPr>
            <p:cNvSpPr/>
            <p:nvPr/>
          </p:nvSpPr>
          <p:spPr>
            <a:xfrm>
              <a:off x="3737555" y="3403492"/>
              <a:ext cx="24771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tx2">
                      <a:lumMod val="50000"/>
                    </a:schemeClr>
                  </a:solidFill>
                </a:rPr>
                <a:t>O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70D1E577-154C-4E16-80D3-ECCDD7817FD5}"/>
              </a:ext>
            </a:extLst>
          </p:cNvPr>
          <p:cNvSpPr/>
          <p:nvPr/>
        </p:nvSpPr>
        <p:spPr>
          <a:xfrm>
            <a:off x="254000" y="2753523"/>
            <a:ext cx="8001000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keliling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sudutnya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merupakan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terletak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keliling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lingkaran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47233A44-CBA4-45AB-8036-5EFB4709F035}"/>
              </a:ext>
            </a:extLst>
          </p:cNvPr>
          <p:cNvGrpSpPr/>
          <p:nvPr/>
        </p:nvGrpSpPr>
        <p:grpSpPr>
          <a:xfrm>
            <a:off x="3461874" y="3470111"/>
            <a:ext cx="1779271" cy="1247776"/>
            <a:chOff x="3447855" y="3421819"/>
            <a:chExt cx="1779271" cy="1247776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D81133A3-C013-4EDA-8464-044B4C827B9D}"/>
                </a:ext>
              </a:extLst>
            </p:cNvPr>
            <p:cNvGrpSpPr/>
            <p:nvPr/>
          </p:nvGrpSpPr>
          <p:grpSpPr>
            <a:xfrm>
              <a:off x="3447855" y="3421819"/>
              <a:ext cx="1599881" cy="1247776"/>
              <a:chOff x="3125510" y="2821164"/>
              <a:chExt cx="1691361" cy="1347576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xmlns="" id="{80AF785B-4D5B-4327-A3E7-6DDC5200F831}"/>
                  </a:ext>
                </a:extLst>
              </p:cNvPr>
              <p:cNvGrpSpPr/>
              <p:nvPr/>
            </p:nvGrpSpPr>
            <p:grpSpPr>
              <a:xfrm>
                <a:off x="3125510" y="2821164"/>
                <a:ext cx="1691361" cy="1347576"/>
                <a:chOff x="4026204" y="3149202"/>
                <a:chExt cx="1691361" cy="1347576"/>
              </a:xfrm>
            </p:grpSpPr>
            <p:sp>
              <p:nvSpPr>
                <p:cNvPr id="26" name="Flowchart: Connector 25">
                  <a:extLst>
                    <a:ext uri="{FF2B5EF4-FFF2-40B4-BE49-F238E27FC236}">
                      <a16:creationId xmlns:a16="http://schemas.microsoft.com/office/drawing/2014/main" xmlns="" id="{02B4460A-8EBA-4D02-B202-61EB0952ADC0}"/>
                    </a:ext>
                  </a:extLst>
                </p:cNvPr>
                <p:cNvSpPr/>
                <p:nvPr/>
              </p:nvSpPr>
              <p:spPr>
                <a:xfrm>
                  <a:off x="4267200" y="3149202"/>
                  <a:ext cx="1371600" cy="1347576"/>
                </a:xfrm>
                <a:prstGeom prst="flowChartConnector">
                  <a:avLst/>
                </a:prstGeom>
                <a:noFill/>
                <a:ln w="38100"/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xmlns="" id="{2053528C-7489-4F2C-8174-8668EBF558B8}"/>
                    </a:ext>
                  </a:extLst>
                </p:cNvPr>
                <p:cNvCxnSpPr>
                  <a:cxnSpLocks/>
                  <a:stCxn id="26" idx="2"/>
                </p:cNvCxnSpPr>
                <p:nvPr/>
              </p:nvCxnSpPr>
              <p:spPr>
                <a:xfrm>
                  <a:off x="4267200" y="3822990"/>
                  <a:ext cx="1371600" cy="2398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xmlns="" id="{F4BB9DFF-7680-4F71-963E-D6B670D1D325}"/>
                    </a:ext>
                  </a:extLst>
                </p:cNvPr>
                <p:cNvSpPr/>
                <p:nvPr/>
              </p:nvSpPr>
              <p:spPr>
                <a:xfrm>
                  <a:off x="5443131" y="3168226"/>
                  <a:ext cx="27443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200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A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xmlns="" id="{C793F898-BD53-4EB2-9919-6B48FFAD57FD}"/>
                    </a:ext>
                  </a:extLst>
                </p:cNvPr>
                <p:cNvSpPr/>
                <p:nvPr/>
              </p:nvSpPr>
              <p:spPr>
                <a:xfrm>
                  <a:off x="4026204" y="3656837"/>
                  <a:ext cx="27443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200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B</a:t>
                  </a:r>
                </a:p>
              </p:txBody>
            </p:sp>
          </p:grp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xmlns="" id="{A6216FF6-1239-489A-BD9D-74665A8DC853}"/>
                  </a:ext>
                </a:extLst>
              </p:cNvPr>
              <p:cNvCxnSpPr>
                <a:cxnSpLocks/>
                <a:stCxn id="26" idx="7"/>
                <a:endCxn id="26" idx="2"/>
              </p:cNvCxnSpPr>
              <p:nvPr/>
            </p:nvCxnSpPr>
            <p:spPr>
              <a:xfrm flipH="1">
                <a:off x="3366506" y="3018512"/>
                <a:ext cx="1170734" cy="47644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xmlns="" id="{CE6C146F-437A-41D5-8057-3F0FCF17DF9C}"/>
                  </a:ext>
                </a:extLst>
              </p:cNvPr>
              <p:cNvSpPr/>
              <p:nvPr/>
            </p:nvSpPr>
            <p:spPr>
              <a:xfrm>
                <a:off x="3928446" y="3436626"/>
                <a:ext cx="247717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i="1" dirty="0">
                    <a:solidFill>
                      <a:schemeClr val="tx2">
                        <a:lumMod val="50000"/>
                      </a:schemeClr>
                    </a:solidFill>
                  </a:rPr>
                  <a:t>O</a:t>
                </a:r>
              </a:p>
            </p:txBody>
          </p:sp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F7A3E598-23F3-456E-8A4D-3A79D452BAB3}"/>
                </a:ext>
              </a:extLst>
            </p:cNvPr>
            <p:cNvSpPr/>
            <p:nvPr/>
          </p:nvSpPr>
          <p:spPr>
            <a:xfrm>
              <a:off x="4947882" y="3928570"/>
              <a:ext cx="27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tx2">
                      <a:lumMod val="50000"/>
                    </a:schemeClr>
                  </a:solidFill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48221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5DB05E8-A8A9-2DB4-51EB-27EF6D0A5DF4}"/>
              </a:ext>
            </a:extLst>
          </p:cNvPr>
          <p:cNvSpPr txBox="1"/>
          <p:nvPr/>
        </p:nvSpPr>
        <p:spPr>
          <a:xfrm>
            <a:off x="311078" y="852714"/>
            <a:ext cx="6699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keliling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menghadap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diameter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lingkaran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28601" y="0"/>
            <a:ext cx="2819004" cy="638313"/>
            <a:chOff x="228600" y="0"/>
            <a:chExt cx="2649412" cy="666750"/>
          </a:xfrm>
        </p:grpSpPr>
        <p:sp>
          <p:nvSpPr>
            <p:cNvPr id="14" name="Round Same Side Corner Rectangle 13"/>
            <p:cNvSpPr/>
            <p:nvPr/>
          </p:nvSpPr>
          <p:spPr>
            <a:xfrm flipV="1">
              <a:off x="228600" y="0"/>
              <a:ext cx="264941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8537D7EC-A424-743F-48BB-675147BCC716}"/>
                </a:ext>
              </a:extLst>
            </p:cNvPr>
            <p:cNvSpPr txBox="1"/>
            <p:nvPr/>
          </p:nvSpPr>
          <p:spPr>
            <a:xfrm>
              <a:off x="279400" y="134720"/>
              <a:ext cx="2598612" cy="4179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Sifat-Sifat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Sudut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Keliling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D6D20AE5-9B7E-47E8-B527-07B0335912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050" y="1701808"/>
            <a:ext cx="3220952" cy="26322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xmlns="" id="{381918CB-218A-49DA-8BA0-2D7C03108A46}"/>
                  </a:ext>
                </a:extLst>
              </p:cNvPr>
              <p:cNvSpPr/>
              <p:nvPr/>
            </p:nvSpPr>
            <p:spPr>
              <a:xfrm>
                <a:off x="418444" y="1478609"/>
                <a:ext cx="6754744" cy="58477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A, B, C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terletak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lingkaran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diameter,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∠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𝐴𝐶𝐵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siku-siku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81918CB-218A-49DA-8BA0-2D7C03108A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444" y="1478609"/>
                <a:ext cx="6754744" cy="584775"/>
              </a:xfrm>
              <a:prstGeom prst="rect">
                <a:avLst/>
              </a:prstGeom>
              <a:blipFill>
                <a:blip r:embed="rId3"/>
                <a:stretch>
                  <a:fillRect l="-360" t="-1010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364DCE7A-2247-4EC5-ABDF-035100D819E0}"/>
              </a:ext>
            </a:extLst>
          </p:cNvPr>
          <p:cNvSpPr txBox="1"/>
          <p:nvPr/>
        </p:nvSpPr>
        <p:spPr>
          <a:xfrm>
            <a:off x="334524" y="2402473"/>
            <a:ext cx="6699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 startAt="2"/>
            </a:pP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Sudut-sudut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keliling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menghadap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busur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4A30E746-29FE-44AA-9EC7-A95574437051}"/>
              </a:ext>
            </a:extLst>
          </p:cNvPr>
          <p:cNvSpPr/>
          <p:nvPr/>
        </p:nvSpPr>
        <p:spPr>
          <a:xfrm>
            <a:off x="533400" y="2954574"/>
            <a:ext cx="5560325" cy="482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Besar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sudut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mengahadap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busur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6975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8" grpId="0" animBg="1"/>
      <p:bldP spid="29" grpId="0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5DB05E8-A8A9-2DB4-51EB-27EF6D0A5DF4}"/>
              </a:ext>
            </a:extLst>
          </p:cNvPr>
          <p:cNvSpPr txBox="1"/>
          <p:nvPr/>
        </p:nvSpPr>
        <p:spPr>
          <a:xfrm>
            <a:off x="311078" y="852714"/>
            <a:ext cx="6699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Perhatikan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Bangun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ABCD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segi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empat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tali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busur</a:t>
            </a:r>
            <a:r>
              <a:rPr lang="en-I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28601" y="0"/>
            <a:ext cx="2819004" cy="638313"/>
            <a:chOff x="228600" y="0"/>
            <a:chExt cx="2649412" cy="666750"/>
          </a:xfrm>
        </p:grpSpPr>
        <p:sp>
          <p:nvSpPr>
            <p:cNvPr id="14" name="Round Same Side Corner Rectangle 13"/>
            <p:cNvSpPr/>
            <p:nvPr/>
          </p:nvSpPr>
          <p:spPr>
            <a:xfrm flipV="1">
              <a:off x="228600" y="0"/>
              <a:ext cx="264941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8537D7EC-A424-743F-48BB-675147BCC716}"/>
                </a:ext>
              </a:extLst>
            </p:cNvPr>
            <p:cNvSpPr txBox="1"/>
            <p:nvPr/>
          </p:nvSpPr>
          <p:spPr>
            <a:xfrm>
              <a:off x="279400" y="134720"/>
              <a:ext cx="2598612" cy="4179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Segi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Empat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Tali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Busur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381918CB-218A-49DA-8BA0-2D7C03108A46}"/>
              </a:ext>
            </a:extLst>
          </p:cNvPr>
          <p:cNvSpPr/>
          <p:nvPr/>
        </p:nvSpPr>
        <p:spPr>
          <a:xfrm>
            <a:off x="827233" y="3767152"/>
            <a:ext cx="6754744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Segi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empat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tali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busur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segi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empat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sisi-sisinya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merupakan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tali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busur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sebuah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lingkaran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979CA120-1687-4AE6-8ABD-4D76EA8F2702}"/>
              </a:ext>
            </a:extLst>
          </p:cNvPr>
          <p:cNvGrpSpPr/>
          <p:nvPr/>
        </p:nvGrpSpPr>
        <p:grpSpPr>
          <a:xfrm>
            <a:off x="1761561" y="1267798"/>
            <a:ext cx="2443044" cy="2340735"/>
            <a:chOff x="1761561" y="1267798"/>
            <a:chExt cx="2443044" cy="234073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5FBA8C26-9C80-41C8-993A-7A8C97B095FD}"/>
                </a:ext>
              </a:extLst>
            </p:cNvPr>
            <p:cNvGrpSpPr/>
            <p:nvPr/>
          </p:nvGrpSpPr>
          <p:grpSpPr>
            <a:xfrm>
              <a:off x="1761561" y="1267798"/>
              <a:ext cx="2235841" cy="2051396"/>
              <a:chOff x="3189522" y="2733953"/>
              <a:chExt cx="1563511" cy="1424677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xmlns="" id="{13028C58-F094-4EAC-B2F3-944F5EB6EFA3}"/>
                  </a:ext>
                </a:extLst>
              </p:cNvPr>
              <p:cNvGrpSpPr/>
              <p:nvPr/>
            </p:nvGrpSpPr>
            <p:grpSpPr>
              <a:xfrm>
                <a:off x="3189522" y="2733953"/>
                <a:ext cx="1563511" cy="1424677"/>
                <a:chOff x="4090216" y="3061991"/>
                <a:chExt cx="1563511" cy="1424677"/>
              </a:xfrm>
            </p:grpSpPr>
            <p:sp>
              <p:nvSpPr>
                <p:cNvPr id="19" name="Flowchart: Connector 18">
                  <a:extLst>
                    <a:ext uri="{FF2B5EF4-FFF2-40B4-BE49-F238E27FC236}">
                      <a16:creationId xmlns:a16="http://schemas.microsoft.com/office/drawing/2014/main" xmlns="" id="{5E0E0951-04EE-4E85-98BA-19AABCF6B62A}"/>
                    </a:ext>
                  </a:extLst>
                </p:cNvPr>
                <p:cNvSpPr/>
                <p:nvPr/>
              </p:nvSpPr>
              <p:spPr>
                <a:xfrm>
                  <a:off x="4282127" y="3139092"/>
                  <a:ext cx="1371600" cy="1347576"/>
                </a:xfrm>
                <a:prstGeom prst="flowChartConnector">
                  <a:avLst/>
                </a:prstGeom>
                <a:ln w="38100"/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xmlns="" id="{C900C272-8D69-4A85-B7B7-3C80AF745511}"/>
                    </a:ext>
                  </a:extLst>
                </p:cNvPr>
                <p:cNvCxnSpPr>
                  <a:cxnSpLocks/>
                  <a:stCxn id="19" idx="2"/>
                  <a:endCxn id="19" idx="4"/>
                </p:cNvCxnSpPr>
                <p:nvPr/>
              </p:nvCxnSpPr>
              <p:spPr>
                <a:xfrm>
                  <a:off x="4282127" y="3812880"/>
                  <a:ext cx="685800" cy="673788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xmlns="" id="{223A1697-FA9E-4D17-B93E-EE998714D07A}"/>
                    </a:ext>
                  </a:extLst>
                </p:cNvPr>
                <p:cNvSpPr/>
                <p:nvPr/>
              </p:nvSpPr>
              <p:spPr>
                <a:xfrm>
                  <a:off x="4090216" y="3726804"/>
                  <a:ext cx="191911" cy="19237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200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A</a:t>
                  </a:r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xmlns="" id="{2A5C60EF-E6B0-438D-8DF4-062B19231049}"/>
                    </a:ext>
                  </a:extLst>
                </p:cNvPr>
                <p:cNvSpPr/>
                <p:nvPr/>
              </p:nvSpPr>
              <p:spPr>
                <a:xfrm>
                  <a:off x="5243478" y="3061991"/>
                  <a:ext cx="195274" cy="19237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200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D</a:t>
                  </a:r>
                </a:p>
              </p:txBody>
            </p:sp>
          </p:grp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xmlns="" id="{616B6A53-C6D1-4F36-BB52-7BF81E76170B}"/>
                  </a:ext>
                </a:extLst>
              </p:cNvPr>
              <p:cNvSpPr/>
              <p:nvPr/>
            </p:nvSpPr>
            <p:spPr>
              <a:xfrm>
                <a:off x="3925509" y="3414709"/>
                <a:ext cx="247717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i="1" dirty="0">
                    <a:solidFill>
                      <a:schemeClr val="tx2">
                        <a:lumMod val="50000"/>
                      </a:schemeClr>
                    </a:solidFill>
                  </a:rPr>
                  <a:t>O</a:t>
                </a:r>
              </a:p>
            </p:txBody>
          </p:sp>
        </p:grp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xmlns="" id="{93F94ADD-9C6A-49E7-899B-9BB1FDF4F8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4652" y="1499273"/>
              <a:ext cx="1457229" cy="87440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xmlns="" id="{707E3EF4-E004-44AF-AEA5-0D479B96266F}"/>
                </a:ext>
              </a:extLst>
            </p:cNvPr>
            <p:cNvCxnSpPr>
              <a:cxnSpLocks/>
              <a:stCxn id="19" idx="6"/>
            </p:cNvCxnSpPr>
            <p:nvPr/>
          </p:nvCxnSpPr>
          <p:spPr>
            <a:xfrm flipH="1">
              <a:off x="2989052" y="2349005"/>
              <a:ext cx="1008350" cy="96797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xmlns="" id="{140A6293-3694-4F64-BAC0-91A7BFF268BE}"/>
                </a:ext>
              </a:extLst>
            </p:cNvPr>
            <p:cNvCxnSpPr>
              <a:cxnSpLocks/>
              <a:endCxn id="19" idx="6"/>
            </p:cNvCxnSpPr>
            <p:nvPr/>
          </p:nvCxnSpPr>
          <p:spPr>
            <a:xfrm>
              <a:off x="3432966" y="1500341"/>
              <a:ext cx="564436" cy="84866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55F12AF5-D8C8-4A25-B7B8-454AE7F97429}"/>
                </a:ext>
              </a:extLst>
            </p:cNvPr>
            <p:cNvSpPr/>
            <p:nvPr/>
          </p:nvSpPr>
          <p:spPr>
            <a:xfrm>
              <a:off x="2848537" y="3331535"/>
              <a:ext cx="274435" cy="276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tx2">
                      <a:lumMod val="50000"/>
                    </a:schemeClr>
                  </a:solidFill>
                </a:rPr>
                <a:t>B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5CAA17F2-0AE5-451E-84A3-F1E866EB06EA}"/>
                </a:ext>
              </a:extLst>
            </p:cNvPr>
            <p:cNvSpPr/>
            <p:nvPr/>
          </p:nvSpPr>
          <p:spPr>
            <a:xfrm>
              <a:off x="3930170" y="2240688"/>
              <a:ext cx="274435" cy="276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tx2">
                      <a:lumMod val="50000"/>
                    </a:schemeClr>
                  </a:solidFill>
                </a:rPr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45949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4340</TotalTime>
  <Words>1056</Words>
  <Application>Microsoft Office PowerPoint</Application>
  <PresentationFormat>On-screen Show (16:9)</PresentationFormat>
  <Paragraphs>232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Taryo</cp:lastModifiedBy>
  <cp:revision>191</cp:revision>
  <dcterms:created xsi:type="dcterms:W3CDTF">2022-01-17T01:37:52Z</dcterms:created>
  <dcterms:modified xsi:type="dcterms:W3CDTF">2023-04-28T09:40:41Z</dcterms:modified>
</cp:coreProperties>
</file>